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7"/>
  </p:notesMasterIdLst>
  <p:sldIdLst>
    <p:sldId id="256" r:id="rId2"/>
    <p:sldId id="260" r:id="rId3"/>
    <p:sldId id="274" r:id="rId4"/>
    <p:sldId id="317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14" r:id="rId14"/>
    <p:sldId id="258" r:id="rId15"/>
    <p:sldId id="262" r:id="rId16"/>
    <p:sldId id="316" r:id="rId17"/>
    <p:sldId id="333" r:id="rId18"/>
    <p:sldId id="318" r:id="rId19"/>
    <p:sldId id="319" r:id="rId20"/>
    <p:sldId id="320" r:id="rId21"/>
    <p:sldId id="321" r:id="rId22"/>
    <p:sldId id="322" r:id="rId23"/>
    <p:sldId id="323" r:id="rId24"/>
    <p:sldId id="315" r:id="rId25"/>
    <p:sldId id="259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51" r:id="rId36"/>
  </p:sldIdLst>
  <p:sldSz cx="9144000" cy="5143500" type="screen16x9"/>
  <p:notesSz cx="6858000" cy="9144000"/>
  <p:embeddedFontLst>
    <p:embeddedFont>
      <p:font typeface="Chewy" panose="020B0604020202020204" charset="0"/>
      <p:regular r:id="rId38"/>
    </p:embeddedFont>
    <p:embeddedFont>
      <p:font typeface="ABeeZee" panose="020B060402020202020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8182F28-083B-49B9-AA20-5AE08F122484}">
  <a:tblStyle styleId="{48182F28-083B-49B9-AA20-5AE08F1224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25470-E8A3-46C5-93A8-ED7334EEF3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1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18cbee13131_0_39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18cbee13131_0_39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8cbee13131_0_4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8cbee13131_0_4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6babbbe6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6babbbe6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6babbbe6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6babbbe6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6babbbe6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6babbbe6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8cbee13131_0_4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8cbee13131_0_4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6babbbe6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6babbbe6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6babbbe6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6babbbe6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8cbee13131_0_4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8cbee13131_0_4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18cbee13131_0_39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18cbee13131_0_39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18cbee13131_0_39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18cbee13131_0_39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18cbee13131_0_39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18cbee13131_0_39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18cbee13131_0_39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18cbee13131_0_39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15791" y="2268217"/>
            <a:ext cx="4271700" cy="13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715788" y="3588400"/>
            <a:ext cx="42717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 flipH="1">
            <a:off x="715791" y="942567"/>
            <a:ext cx="42717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1090162" y="-1293869"/>
              <a:ext cx="11249466" cy="7068466"/>
              <a:chOff x="-1090162" y="-1293869"/>
              <a:chExt cx="11249466" cy="7068466"/>
            </a:xfrm>
          </p:grpSpPr>
          <p:sp>
            <p:nvSpPr>
              <p:cNvPr id="14" name="Google Shape;14;p2"/>
              <p:cNvSpPr/>
              <p:nvPr/>
            </p:nvSpPr>
            <p:spPr>
              <a:xfrm rot="-915171" flipH="1">
                <a:off x="7981979" y="-14462"/>
                <a:ext cx="1508230" cy="1268252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313432" y="421481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 flipH="1">
                <a:off x="445594" y="261460"/>
                <a:ext cx="6990968" cy="4603429"/>
                <a:chOff x="1492320" y="594948"/>
                <a:chExt cx="5250446" cy="3457326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681666" y="3095841"/>
                  <a:ext cx="61100" cy="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4" h="2087" extrusionOk="0">
                      <a:moveTo>
                        <a:pt x="936" y="0"/>
                      </a:moveTo>
                      <a:cubicBezTo>
                        <a:pt x="562" y="0"/>
                        <a:pt x="220" y="138"/>
                        <a:pt x="120" y="496"/>
                      </a:cubicBezTo>
                      <a:cubicBezTo>
                        <a:pt x="1" y="764"/>
                        <a:pt x="1" y="1062"/>
                        <a:pt x="90" y="1331"/>
                      </a:cubicBezTo>
                      <a:cubicBezTo>
                        <a:pt x="150" y="1569"/>
                        <a:pt x="328" y="1778"/>
                        <a:pt x="537" y="1897"/>
                      </a:cubicBezTo>
                      <a:cubicBezTo>
                        <a:pt x="656" y="1956"/>
                        <a:pt x="746" y="2016"/>
                        <a:pt x="865" y="2046"/>
                      </a:cubicBezTo>
                      <a:cubicBezTo>
                        <a:pt x="966" y="2073"/>
                        <a:pt x="1071" y="2087"/>
                        <a:pt x="1175" y="2087"/>
                      </a:cubicBezTo>
                      <a:cubicBezTo>
                        <a:pt x="1408" y="2087"/>
                        <a:pt x="1642" y="2020"/>
                        <a:pt x="1848" y="1897"/>
                      </a:cubicBezTo>
                      <a:cubicBezTo>
                        <a:pt x="2265" y="1539"/>
                        <a:pt x="2444" y="764"/>
                        <a:pt x="1997" y="377"/>
                      </a:cubicBezTo>
                      <a:cubicBezTo>
                        <a:pt x="1781" y="161"/>
                        <a:pt x="1339" y="0"/>
                        <a:pt x="9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682258" y="709762"/>
                  <a:ext cx="85575" cy="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2840" extrusionOk="0">
                      <a:moveTo>
                        <a:pt x="1669" y="0"/>
                      </a:moveTo>
                      <a:cubicBezTo>
                        <a:pt x="1587" y="0"/>
                        <a:pt x="1505" y="8"/>
                        <a:pt x="1430" y="22"/>
                      </a:cubicBezTo>
                      <a:cubicBezTo>
                        <a:pt x="954" y="112"/>
                        <a:pt x="566" y="380"/>
                        <a:pt x="328" y="797"/>
                      </a:cubicBezTo>
                      <a:cubicBezTo>
                        <a:pt x="0" y="1482"/>
                        <a:pt x="268" y="2525"/>
                        <a:pt x="1043" y="2764"/>
                      </a:cubicBezTo>
                      <a:cubicBezTo>
                        <a:pt x="1201" y="2815"/>
                        <a:pt x="1386" y="2840"/>
                        <a:pt x="1581" y="2840"/>
                      </a:cubicBezTo>
                      <a:cubicBezTo>
                        <a:pt x="2413" y="2840"/>
                        <a:pt x="3423" y="2381"/>
                        <a:pt x="3278" y="1512"/>
                      </a:cubicBezTo>
                      <a:cubicBezTo>
                        <a:pt x="3218" y="1095"/>
                        <a:pt x="3069" y="738"/>
                        <a:pt x="2801" y="440"/>
                      </a:cubicBezTo>
                      <a:cubicBezTo>
                        <a:pt x="2563" y="201"/>
                        <a:pt x="2235" y="52"/>
                        <a:pt x="1907" y="22"/>
                      </a:cubicBezTo>
                      <a:cubicBezTo>
                        <a:pt x="1833" y="8"/>
                        <a:pt x="1751" y="0"/>
                        <a:pt x="16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406220" y="594948"/>
                  <a:ext cx="77525" cy="6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2565" extrusionOk="0">
                      <a:moveTo>
                        <a:pt x="1531" y="1"/>
                      </a:moveTo>
                      <a:cubicBezTo>
                        <a:pt x="1460" y="1"/>
                        <a:pt x="1386" y="8"/>
                        <a:pt x="1311" y="23"/>
                      </a:cubicBezTo>
                      <a:cubicBezTo>
                        <a:pt x="894" y="83"/>
                        <a:pt x="507" y="351"/>
                        <a:pt x="298" y="738"/>
                      </a:cubicBezTo>
                      <a:cubicBezTo>
                        <a:pt x="0" y="1334"/>
                        <a:pt x="239" y="2287"/>
                        <a:pt x="954" y="2496"/>
                      </a:cubicBezTo>
                      <a:cubicBezTo>
                        <a:pt x="1096" y="2542"/>
                        <a:pt x="1264" y="2564"/>
                        <a:pt x="1441" y="2564"/>
                      </a:cubicBezTo>
                      <a:cubicBezTo>
                        <a:pt x="2188" y="2564"/>
                        <a:pt x="3100" y="2159"/>
                        <a:pt x="2980" y="1364"/>
                      </a:cubicBezTo>
                      <a:cubicBezTo>
                        <a:pt x="2950" y="1006"/>
                        <a:pt x="2801" y="649"/>
                        <a:pt x="2563" y="381"/>
                      </a:cubicBezTo>
                      <a:cubicBezTo>
                        <a:pt x="2324" y="172"/>
                        <a:pt x="2056" y="53"/>
                        <a:pt x="1728" y="23"/>
                      </a:cubicBezTo>
                      <a:cubicBezTo>
                        <a:pt x="1669" y="8"/>
                        <a:pt x="1602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92320" y="2252786"/>
                  <a:ext cx="189925" cy="1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6181" extrusionOk="0">
                      <a:moveTo>
                        <a:pt x="3559" y="0"/>
                      </a:moveTo>
                      <a:cubicBezTo>
                        <a:pt x="3292" y="0"/>
                        <a:pt x="3026" y="34"/>
                        <a:pt x="2769" y="101"/>
                      </a:cubicBezTo>
                      <a:cubicBezTo>
                        <a:pt x="2442" y="160"/>
                        <a:pt x="2144" y="279"/>
                        <a:pt x="1846" y="428"/>
                      </a:cubicBezTo>
                      <a:cubicBezTo>
                        <a:pt x="952" y="905"/>
                        <a:pt x="326" y="1769"/>
                        <a:pt x="147" y="2782"/>
                      </a:cubicBezTo>
                      <a:cubicBezTo>
                        <a:pt x="1" y="4337"/>
                        <a:pt x="1182" y="6181"/>
                        <a:pt x="2868" y="6181"/>
                      </a:cubicBezTo>
                      <a:cubicBezTo>
                        <a:pt x="2895" y="6181"/>
                        <a:pt x="2921" y="6180"/>
                        <a:pt x="2948" y="6179"/>
                      </a:cubicBezTo>
                      <a:cubicBezTo>
                        <a:pt x="4796" y="6090"/>
                        <a:pt x="7597" y="4153"/>
                        <a:pt x="6524" y="2067"/>
                      </a:cubicBezTo>
                      <a:cubicBezTo>
                        <a:pt x="6166" y="1322"/>
                        <a:pt x="5600" y="697"/>
                        <a:pt x="4885" y="279"/>
                      </a:cubicBezTo>
                      <a:cubicBezTo>
                        <a:pt x="4457" y="93"/>
                        <a:pt x="4005" y="0"/>
                        <a:pt x="35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596752" y="3919849"/>
                  <a:ext cx="163100" cy="1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" h="5297" extrusionOk="0">
                      <a:moveTo>
                        <a:pt x="3019" y="1"/>
                      </a:moveTo>
                      <a:cubicBezTo>
                        <a:pt x="2799" y="1"/>
                        <a:pt x="2575" y="28"/>
                        <a:pt x="2352" y="81"/>
                      </a:cubicBezTo>
                      <a:cubicBezTo>
                        <a:pt x="2084" y="140"/>
                        <a:pt x="1815" y="230"/>
                        <a:pt x="1577" y="349"/>
                      </a:cubicBezTo>
                      <a:cubicBezTo>
                        <a:pt x="802" y="766"/>
                        <a:pt x="296" y="1511"/>
                        <a:pt x="147" y="2375"/>
                      </a:cubicBezTo>
                      <a:cubicBezTo>
                        <a:pt x="0" y="3692"/>
                        <a:pt x="1033" y="5297"/>
                        <a:pt x="2453" y="5297"/>
                      </a:cubicBezTo>
                      <a:cubicBezTo>
                        <a:pt x="2479" y="5297"/>
                        <a:pt x="2505" y="5296"/>
                        <a:pt x="2531" y="5295"/>
                      </a:cubicBezTo>
                      <a:cubicBezTo>
                        <a:pt x="4110" y="5236"/>
                        <a:pt x="6523" y="3567"/>
                        <a:pt x="5600" y="1779"/>
                      </a:cubicBezTo>
                      <a:cubicBezTo>
                        <a:pt x="5302" y="1124"/>
                        <a:pt x="4795" y="617"/>
                        <a:pt x="4169" y="260"/>
                      </a:cubicBezTo>
                      <a:cubicBezTo>
                        <a:pt x="3805" y="87"/>
                        <a:pt x="3417" y="1"/>
                        <a:pt x="30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 flipH="1">
                <a:off x="-1090162" y="-1293869"/>
                <a:ext cx="3061683" cy="3220448"/>
                <a:chOff x="7173820" y="-1293869"/>
                <a:chExt cx="3061683" cy="3220448"/>
              </a:xfrm>
            </p:grpSpPr>
            <p:grpSp>
              <p:nvGrpSpPr>
                <p:cNvPr id="23" name="Google Shape;23;p2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5" name="Google Shape;25;p2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8" name="Google Shape;28;p2"/>
                <p:cNvSpPr/>
                <p:nvPr/>
              </p:nvSpPr>
              <p:spPr>
                <a:xfrm>
                  <a:off x="7473594" y="-605030"/>
                  <a:ext cx="2462130" cy="235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" name="Google Shape;29;p2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8" name="Google Shape;38;p2"/>
              <p:cNvGrpSpPr/>
              <p:nvPr/>
            </p:nvGrpSpPr>
            <p:grpSpPr>
              <a:xfrm rot="-2996445" flipH="1">
                <a:off x="8732148" y="1748959"/>
                <a:ext cx="740371" cy="757532"/>
                <a:chOff x="4391775" y="4244400"/>
                <a:chExt cx="715125" cy="731700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 flipH="1">
                <a:off x="3808848" y="4696629"/>
                <a:ext cx="763146" cy="697824"/>
                <a:chOff x="3681125" y="1846650"/>
                <a:chExt cx="515500" cy="4713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" name="Google Shape;46;p2"/>
              <p:cNvSpPr/>
              <p:nvPr/>
            </p:nvSpPr>
            <p:spPr>
              <a:xfrm flipH="1">
                <a:off x="577649" y="2130837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" name="Google Shape;47;p2"/>
              <p:cNvGrpSpPr/>
              <p:nvPr/>
            </p:nvGrpSpPr>
            <p:grpSpPr>
              <a:xfrm flipH="1">
                <a:off x="5817318" y="367380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8" name="Google Shape;48;p2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19050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1" name="Google Shape;51;p2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52" name="Google Shape;52;p2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" name="Google Shape;53;p2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" name="Google Shape;54;p2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" name="Google Shape;55;p2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" name="Google Shape;56;p2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" name="Google Shape;57;p2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" name="Google Shape;58;p2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" name="Google Shape;59;p2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0" name="Google Shape;60;p2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63" name="Google Shape;63;p2"/>
            <p:cNvSpPr/>
            <p:nvPr/>
          </p:nvSpPr>
          <p:spPr>
            <a:xfrm flipH="1">
              <a:off x="5471924" y="4534199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oogle Shape;1616;p38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1617" name="Google Shape;1617;p38"/>
            <p:cNvSpPr/>
            <p:nvPr/>
          </p:nvSpPr>
          <p:spPr>
            <a:xfrm rot="-10530021" flipH="1">
              <a:off x="-543922" y="2181930"/>
              <a:ext cx="1508330" cy="1268336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38"/>
            <p:cNvGrpSpPr/>
            <p:nvPr/>
          </p:nvGrpSpPr>
          <p:grpSpPr>
            <a:xfrm rot="10800000" flipH="1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1620" name="Google Shape;1620;p38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1621" name="Google Shape;1621;p38"/>
                <p:cNvSpPr/>
                <p:nvPr/>
              </p:nvSpPr>
              <p:spPr>
                <a:xfrm rot="5202986" flipH="1">
                  <a:off x="7405437" y="-968556"/>
                  <a:ext cx="2514862" cy="272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22" name="Google Shape;1622;p3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623" name="Google Shape;1623;p3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4" name="Google Shape;1624;p3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625" name="Google Shape;1625;p38"/>
              <p:cNvSpPr/>
              <p:nvPr/>
            </p:nvSpPr>
            <p:spPr>
              <a:xfrm rot="4740398" flipH="1">
                <a:off x="7473622" y="-684296"/>
                <a:ext cx="2462087" cy="2355561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6" name="Google Shape;1626;p3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627" name="Google Shape;1627;p3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3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3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3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3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3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3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3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35" name="Google Shape;1635;p38"/>
            <p:cNvGrpSpPr/>
            <p:nvPr/>
          </p:nvGrpSpPr>
          <p:grpSpPr>
            <a:xfrm rot="7803555" flipH="1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1636" name="Google Shape;1636;p3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8"/>
            <p:cNvGrpSpPr/>
            <p:nvPr/>
          </p:nvGrpSpPr>
          <p:grpSpPr>
            <a:xfrm rot="10800000" flipH="1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1640" name="Google Shape;1640;p38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3" name="Google Shape;1643;p38"/>
            <p:cNvGrpSpPr/>
            <p:nvPr/>
          </p:nvGrpSpPr>
          <p:grpSpPr>
            <a:xfrm rot="10024369" flipH="1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1644" name="Google Shape;1644;p3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45" name="Google Shape;1645;p3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3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47" name="Google Shape;1647;p3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48" name="Google Shape;1648;p3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9" name="Google Shape;1649;p3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0" name="Google Shape;1650;p3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1" name="Google Shape;1651;p3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2" name="Google Shape;1652;p3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3" name="Google Shape;1653;p3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4" name="Google Shape;1654;p3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5" name="Google Shape;1655;p3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56" name="Google Shape;1656;p3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7" name="Google Shape;1657;p3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3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59" name="Google Shape;1659;p38"/>
            <p:cNvSpPr/>
            <p:nvPr/>
          </p:nvSpPr>
          <p:spPr>
            <a:xfrm>
              <a:off x="4520398" y="147587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255370" y="4534201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08853" y="4189048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-1576048" y="-1148675"/>
            <a:ext cx="11585100" cy="7420369"/>
            <a:chOff x="-1576048" y="-1148675"/>
            <a:chExt cx="11585100" cy="7420369"/>
          </a:xfrm>
        </p:grpSpPr>
        <p:grpSp>
          <p:nvGrpSpPr>
            <p:cNvPr id="184" name="Google Shape;184;p6"/>
            <p:cNvGrpSpPr/>
            <p:nvPr/>
          </p:nvGrpSpPr>
          <p:grpSpPr>
            <a:xfrm>
              <a:off x="-1576048" y="-1148675"/>
              <a:ext cx="11585100" cy="7420369"/>
              <a:chOff x="-1576048" y="-1148675"/>
              <a:chExt cx="11585100" cy="7420369"/>
            </a:xfrm>
          </p:grpSpPr>
          <p:sp>
            <p:nvSpPr>
              <p:cNvPr id="185" name="Google Shape;185;p6"/>
              <p:cNvSpPr/>
              <p:nvPr/>
            </p:nvSpPr>
            <p:spPr>
              <a:xfrm>
                <a:off x="8542192" y="3743799"/>
                <a:ext cx="81355" cy="6947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087" extrusionOk="0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" name="Google Shape;186;p6"/>
              <p:cNvGrpSpPr/>
              <p:nvPr/>
            </p:nvGrpSpPr>
            <p:grpSpPr>
              <a:xfrm rot="-809490" flipH="1">
                <a:off x="-1288721" y="-859989"/>
                <a:ext cx="2805391" cy="2794970"/>
                <a:chOff x="7545828" y="-718153"/>
                <a:chExt cx="2805405" cy="2794983"/>
              </a:xfrm>
            </p:grpSpPr>
            <p:grpSp>
              <p:nvGrpSpPr>
                <p:cNvPr id="187" name="Google Shape;187;p6"/>
                <p:cNvGrpSpPr/>
                <p:nvPr/>
              </p:nvGrpSpPr>
              <p:grpSpPr>
                <a:xfrm>
                  <a:off x="7568552" y="-718153"/>
                  <a:ext cx="2554222" cy="2762605"/>
                  <a:chOff x="7568552" y="-718153"/>
                  <a:chExt cx="2554222" cy="2762605"/>
                </a:xfrm>
              </p:grpSpPr>
              <p:sp>
                <p:nvSpPr>
                  <p:cNvPr id="188" name="Google Shape;188;p6"/>
                  <p:cNvSpPr/>
                  <p:nvPr/>
                </p:nvSpPr>
                <p:spPr>
                  <a:xfrm rot="-49921">
                    <a:off x="7588213" y="-700037"/>
                    <a:ext cx="2514900" cy="2726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89" name="Google Shape;189;p6"/>
                  <p:cNvGrpSpPr/>
                  <p:nvPr/>
                </p:nvGrpSpPr>
                <p:grpSpPr>
                  <a:xfrm rot="8100000">
                    <a:off x="8889962" y="1557871"/>
                    <a:ext cx="70212" cy="266577"/>
                    <a:chOff x="6051275" y="3616391"/>
                    <a:chExt cx="70213" cy="266579"/>
                  </a:xfrm>
                </p:grpSpPr>
                <p:sp>
                  <p:nvSpPr>
                    <p:cNvPr id="190" name="Google Shape;190;p6"/>
                    <p:cNvSpPr/>
                    <p:nvPr/>
                  </p:nvSpPr>
                  <p:spPr>
                    <a:xfrm>
                      <a:off x="6060853" y="361639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" name="Google Shape;191;p6"/>
                    <p:cNvSpPr/>
                    <p:nvPr/>
                  </p:nvSpPr>
                  <p:spPr>
                    <a:xfrm>
                      <a:off x="6051275" y="382308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92" name="Google Shape;192;p6"/>
                <p:cNvSpPr/>
                <p:nvPr/>
              </p:nvSpPr>
              <p:spPr>
                <a:xfrm rot="-549082">
                  <a:off x="7717456" y="-459425"/>
                  <a:ext cx="2462148" cy="235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3" name="Google Shape;193;p6"/>
                <p:cNvGrpSpPr/>
                <p:nvPr/>
              </p:nvGrpSpPr>
              <p:grpSpPr>
                <a:xfrm rot="-3298310">
                  <a:off x="8488505" y="-203587"/>
                  <a:ext cx="697299" cy="977687"/>
                  <a:chOff x="8560167" y="-247445"/>
                  <a:chExt cx="697274" cy="977652"/>
                </a:xfrm>
              </p:grpSpPr>
              <p:sp>
                <p:nvSpPr>
                  <p:cNvPr id="194" name="Google Shape;194;p6"/>
                  <p:cNvSpPr/>
                  <p:nvPr/>
                </p:nvSpPr>
                <p:spPr>
                  <a:xfrm>
                    <a:off x="8560167" y="365608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8797599" y="37324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8579844" y="-247445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8700161" y="584477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9135329" y="42351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8884093" y="-147652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9015890" y="27049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201;p6"/>
                  <p:cNvSpPr/>
                  <p:nvPr/>
                </p:nvSpPr>
                <p:spPr>
                  <a:xfrm>
                    <a:off x="8668220" y="96499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2" name="Google Shape;202;p6"/>
              <p:cNvGrpSpPr/>
              <p:nvPr/>
            </p:nvGrpSpPr>
            <p:grpSpPr>
              <a:xfrm rot="-5400000">
                <a:off x="6787662" y="3050304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203" name="Google Shape;203;p6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204" name="Google Shape;204;p6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6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6" name="Google Shape;206;p6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207" name="Google Shape;207;p6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" name="Google Shape;208;p6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" name="Google Shape;209;p6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" name="Google Shape;210;p6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" name="Google Shape;211;p6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" name="Google Shape;212;p6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" name="Google Shape;213;p6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" name="Google Shape;214;p6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15" name="Google Shape;215;p6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216" name="Google Shape;216;p6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6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18" name="Google Shape;218;p6"/>
              <p:cNvSpPr/>
              <p:nvPr/>
            </p:nvSpPr>
            <p:spPr>
              <a:xfrm rot="9884829" flipH="1">
                <a:off x="-512657" y="3785588"/>
                <a:ext cx="1508230" cy="1268252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" name="Google Shape;219;p6"/>
              <p:cNvGrpSpPr/>
              <p:nvPr/>
            </p:nvGrpSpPr>
            <p:grpSpPr>
              <a:xfrm rot="2996445">
                <a:off x="6894346" y="-368366"/>
                <a:ext cx="740371" cy="757532"/>
                <a:chOff x="4391775" y="4244400"/>
                <a:chExt cx="715125" cy="731700"/>
              </a:xfrm>
            </p:grpSpPr>
            <p:sp>
              <p:nvSpPr>
                <p:cNvPr id="220" name="Google Shape;220;p6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223;p6"/>
              <p:cNvGrpSpPr/>
              <p:nvPr/>
            </p:nvGrpSpPr>
            <p:grpSpPr>
              <a:xfrm>
                <a:off x="3977247" y="4829991"/>
                <a:ext cx="763146" cy="697824"/>
                <a:chOff x="3681125" y="1846650"/>
                <a:chExt cx="515500" cy="471375"/>
              </a:xfrm>
            </p:grpSpPr>
            <p:sp>
              <p:nvSpPr>
                <p:cNvPr id="224" name="Google Shape;224;p6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6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7" name="Google Shape;227;p6"/>
              <p:cNvSpPr/>
              <p:nvPr/>
            </p:nvSpPr>
            <p:spPr>
              <a:xfrm>
                <a:off x="3408055" y="252059"/>
                <a:ext cx="113943" cy="94536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890895" y="4793924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27103" y="2919083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6"/>
            <p:cNvSpPr/>
            <p:nvPr/>
          </p:nvSpPr>
          <p:spPr>
            <a:xfrm flipH="1">
              <a:off x="7908250" y="200840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9"/>
          <p:cNvGrpSpPr/>
          <p:nvPr/>
        </p:nvGrpSpPr>
        <p:grpSpPr>
          <a:xfrm>
            <a:off x="-1564452" y="-512905"/>
            <a:ext cx="11609788" cy="6915974"/>
            <a:chOff x="-1564452" y="-512905"/>
            <a:chExt cx="11609788" cy="6915974"/>
          </a:xfrm>
        </p:grpSpPr>
        <p:sp>
          <p:nvSpPr>
            <p:cNvPr id="330" name="Google Shape;330;p9"/>
            <p:cNvSpPr/>
            <p:nvPr/>
          </p:nvSpPr>
          <p:spPr>
            <a:xfrm rot="425420" flipH="1">
              <a:off x="7975294" y="3902539"/>
              <a:ext cx="1508194" cy="1268221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-10587449" flipH="1">
              <a:off x="-329433" y="861046"/>
              <a:ext cx="1508261" cy="1268278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6301442" y="4353675"/>
              <a:ext cx="113943" cy="94536"/>
            </a:xfrm>
            <a:custGeom>
              <a:avLst/>
              <a:gdLst/>
              <a:ahLst/>
              <a:cxnLst/>
              <a:rect l="l" t="t" r="r" b="b"/>
              <a:pathLst>
                <a:path w="3423" h="2840" extrusionOk="0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2903455" y="4639516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4321124" y="616619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292870" y="361181"/>
              <a:ext cx="217168" cy="176324"/>
            </a:xfrm>
            <a:custGeom>
              <a:avLst/>
              <a:gdLst/>
              <a:ahLst/>
              <a:cxnLst/>
              <a:rect l="l" t="t" r="r" b="b"/>
              <a:pathLst>
                <a:path w="6524" h="5297" extrusionOk="0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9"/>
            <p:cNvGrpSpPr/>
            <p:nvPr/>
          </p:nvGrpSpPr>
          <p:grpSpPr>
            <a:xfrm rot="-9990510">
              <a:off x="-1232810" y="2854884"/>
              <a:ext cx="3190613" cy="3220433"/>
              <a:chOff x="7044875" y="-1293869"/>
              <a:chExt cx="3190628" cy="3220448"/>
            </a:xfrm>
          </p:grpSpPr>
          <p:grpSp>
            <p:nvGrpSpPr>
              <p:cNvPr id="337" name="Google Shape;337;p9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338" name="Google Shape;338;p9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9" name="Google Shape;339;p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340" name="Google Shape;340;p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341;p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42" name="Google Shape;342;p9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3" name="Google Shape;343;p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344" name="Google Shape;344;p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2" name="Google Shape;352;p9"/>
            <p:cNvGrpSpPr/>
            <p:nvPr/>
          </p:nvGrpSpPr>
          <p:grpSpPr>
            <a:xfrm rot="-7803555">
              <a:off x="4522886" y="4754330"/>
              <a:ext cx="740371" cy="757532"/>
              <a:chOff x="4391775" y="4244400"/>
              <a:chExt cx="715125" cy="731700"/>
            </a:xfrm>
          </p:grpSpPr>
          <p:sp>
            <p:nvSpPr>
              <p:cNvPr id="353" name="Google Shape;353;p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9"/>
            <p:cNvGrpSpPr/>
            <p:nvPr/>
          </p:nvGrpSpPr>
          <p:grpSpPr>
            <a:xfrm rot="10800000">
              <a:off x="8792848" y="1895755"/>
              <a:ext cx="763146" cy="697824"/>
              <a:chOff x="3681125" y="1846650"/>
              <a:chExt cx="515500" cy="471375"/>
            </a:xfrm>
          </p:grpSpPr>
          <p:sp>
            <p:nvSpPr>
              <p:cNvPr id="357" name="Google Shape;357;p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9"/>
            <p:cNvGrpSpPr/>
            <p:nvPr/>
          </p:nvGrpSpPr>
          <p:grpSpPr>
            <a:xfrm rot="10800000">
              <a:off x="5703351" y="-512905"/>
              <a:ext cx="4341985" cy="2100795"/>
              <a:chOff x="-1013962" y="3673802"/>
              <a:chExt cx="4341985" cy="2100795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64" name="Google Shape;364;p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365" name="Google Shape;365;p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370;p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371;p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372;p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3" name="Google Shape;373;p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374" name="Google Shape;374;p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1913700" y="1208525"/>
            <a:ext cx="5316600" cy="11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1913700" y="2337950"/>
            <a:ext cx="5316600" cy="13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title" idx="2" hasCustomPrompt="1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1"/>
          </p:nvPr>
        </p:nvSpPr>
        <p:spPr>
          <a:xfrm>
            <a:off x="2003650" y="1834297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3"/>
          </p:nvPr>
        </p:nvSpPr>
        <p:spPr>
          <a:xfrm>
            <a:off x="2003650" y="213008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title" idx="4" hasCustomPrompt="1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5"/>
          </p:nvPr>
        </p:nvSpPr>
        <p:spPr>
          <a:xfrm>
            <a:off x="2003650" y="3237322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6"/>
          </p:nvPr>
        </p:nvSpPr>
        <p:spPr>
          <a:xfrm>
            <a:off x="2003650" y="353323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7" hasCustomPrompt="1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8"/>
          </p:nvPr>
        </p:nvSpPr>
        <p:spPr>
          <a:xfrm>
            <a:off x="5803850" y="1834297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9"/>
          </p:nvPr>
        </p:nvSpPr>
        <p:spPr>
          <a:xfrm>
            <a:off x="5803850" y="213008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13" hasCustomPrompt="1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14"/>
          </p:nvPr>
        </p:nvSpPr>
        <p:spPr>
          <a:xfrm>
            <a:off x="5803850" y="3237322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15"/>
          </p:nvPr>
        </p:nvSpPr>
        <p:spPr>
          <a:xfrm>
            <a:off x="5803850" y="353323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13"/>
          <p:cNvGrpSpPr/>
          <p:nvPr/>
        </p:nvGrpSpPr>
        <p:grpSpPr>
          <a:xfrm>
            <a:off x="-1105662" y="-460499"/>
            <a:ext cx="10842448" cy="6568171"/>
            <a:chOff x="-1105662" y="-460499"/>
            <a:chExt cx="10842448" cy="6568171"/>
          </a:xfrm>
        </p:grpSpPr>
        <p:grpSp>
          <p:nvGrpSpPr>
            <p:cNvPr id="483" name="Google Shape;483;p13"/>
            <p:cNvGrpSpPr/>
            <p:nvPr/>
          </p:nvGrpSpPr>
          <p:grpSpPr>
            <a:xfrm>
              <a:off x="-1105662" y="-460499"/>
              <a:ext cx="10842448" cy="6568171"/>
              <a:chOff x="-1105662" y="-460499"/>
              <a:chExt cx="10842448" cy="6568171"/>
            </a:xfrm>
          </p:grpSpPr>
          <p:sp>
            <p:nvSpPr>
              <p:cNvPr id="484" name="Google Shape;484;p13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 rot="10800000">
                <a:off x="8228575" y="265946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6" name="Google Shape;486;p13"/>
              <p:cNvGrpSpPr/>
              <p:nvPr/>
            </p:nvGrpSpPr>
            <p:grpSpPr>
              <a:xfrm rot="2996445">
                <a:off x="5742471" y="-312166"/>
                <a:ext cx="740371" cy="757532"/>
                <a:chOff x="4391775" y="4244400"/>
                <a:chExt cx="715125" cy="731700"/>
              </a:xfrm>
            </p:grpSpPr>
            <p:sp>
              <p:nvSpPr>
                <p:cNvPr id="487" name="Google Shape;487;p13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3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3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0" name="Google Shape;490;p13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491" name="Google Shape;491;p13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3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3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4" name="Google Shape;494;p13"/>
              <p:cNvGrpSpPr/>
              <p:nvPr/>
            </p:nvGrpSpPr>
            <p:grpSpPr>
              <a:xfrm>
                <a:off x="-1105662" y="4006877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95" name="Google Shape;495;p13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13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98" name="Google Shape;498;p13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499" name="Google Shape;499;p13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" name="Google Shape;500;p13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" name="Google Shape;501;p13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" name="Google Shape;502;p13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" name="Google Shape;503;p13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" name="Google Shape;504;p13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" name="Google Shape;505;p13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" name="Google Shape;506;p13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07" name="Google Shape;507;p13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508" name="Google Shape;508;p1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1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10" name="Google Shape;510;p13"/>
              <p:cNvSpPr/>
              <p:nvPr/>
            </p:nvSpPr>
            <p:spPr>
              <a:xfrm rot="10800000" flipH="1">
                <a:off x="492630" y="3746166"/>
                <a:ext cx="113943" cy="94536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 rot="10800000" flipH="1">
                <a:off x="2744645" y="329635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 rot="10800000" flipH="1">
                <a:off x="423153" y="1425765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 rot="10800000" flipH="1">
                <a:off x="8553180" y="2477216"/>
                <a:ext cx="113943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4" name="Google Shape;514;p13"/>
            <p:cNvSpPr/>
            <p:nvPr/>
          </p:nvSpPr>
          <p:spPr>
            <a:xfrm rot="10800000" flipH="1">
              <a:off x="4520398" y="4844644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 rot="10800000" flipH="1">
              <a:off x="3119967" y="442784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5"/>
          <p:cNvGrpSpPr/>
          <p:nvPr/>
        </p:nvGrpSpPr>
        <p:grpSpPr>
          <a:xfrm>
            <a:off x="-988610" y="-1229607"/>
            <a:ext cx="11148900" cy="7155456"/>
            <a:chOff x="-988610" y="-1229607"/>
            <a:chExt cx="11148900" cy="7155456"/>
          </a:xfrm>
        </p:grpSpPr>
        <p:grpSp>
          <p:nvGrpSpPr>
            <p:cNvPr id="1051" name="Google Shape;1051;p25"/>
            <p:cNvGrpSpPr/>
            <p:nvPr/>
          </p:nvGrpSpPr>
          <p:grpSpPr>
            <a:xfrm flipH="1">
              <a:off x="-988610" y="-1229607"/>
              <a:ext cx="3406361" cy="3399307"/>
              <a:chOff x="6888464" y="-1383307"/>
              <a:chExt cx="3406361" cy="3399307"/>
            </a:xfrm>
          </p:grpSpPr>
          <p:grpSp>
            <p:nvGrpSpPr>
              <p:cNvPr id="1052" name="Google Shape;1052;p25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053" name="Google Shape;1053;p25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4" name="Google Shape;1054;p25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055" name="Google Shape;1055;p25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25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57" name="Google Shape;1057;p2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2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059" name="Google Shape;1059;p25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2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7" name="Google Shape;1067;p25"/>
            <p:cNvGrpSpPr/>
            <p:nvPr/>
          </p:nvGrpSpPr>
          <p:grpSpPr>
            <a:xfrm flipH="1">
              <a:off x="5716134" y="3746602"/>
              <a:ext cx="4444157" cy="2179248"/>
              <a:chOff x="-1013962" y="3673802"/>
              <a:chExt cx="4444157" cy="2179248"/>
            </a:xfrm>
          </p:grpSpPr>
          <p:grpSp>
            <p:nvGrpSpPr>
              <p:cNvPr id="1068" name="Google Shape;1068;p2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069" name="Google Shape;1069;p2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71" name="Google Shape;1071;p2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072" name="Google Shape;1072;p2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3" name="Google Shape;1073;p2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4" name="Google Shape;1074;p2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5" name="Google Shape;1075;p2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6" name="Google Shape;1076;p2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7" name="Google Shape;1077;p2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8" name="Google Shape;1078;p2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9" name="Google Shape;1079;p2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80" name="Google Shape;1080;p2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81" name="Google Shape;1081;p2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3" name="Google Shape;1083;p25"/>
            <p:cNvSpPr/>
            <p:nvPr/>
          </p:nvSpPr>
          <p:spPr>
            <a:xfrm rot="915171">
              <a:off x="-75207" y="4086938"/>
              <a:ext cx="1508230" cy="126825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 flipH="1">
              <a:off x="7864200" y="169402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25"/>
            <p:cNvGrpSpPr/>
            <p:nvPr/>
          </p:nvGrpSpPr>
          <p:grpSpPr>
            <a:xfrm rot="2996445">
              <a:off x="3507521" y="4754321"/>
              <a:ext cx="740371" cy="757532"/>
              <a:chOff x="4391775" y="4244400"/>
              <a:chExt cx="715125" cy="731700"/>
            </a:xfrm>
          </p:grpSpPr>
          <p:sp>
            <p:nvSpPr>
              <p:cNvPr id="1086" name="Google Shape;1086;p2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25"/>
            <p:cNvGrpSpPr/>
            <p:nvPr/>
          </p:nvGrpSpPr>
          <p:grpSpPr>
            <a:xfrm>
              <a:off x="3496147" y="315929"/>
              <a:ext cx="763146" cy="697824"/>
              <a:chOff x="3681125" y="1846650"/>
              <a:chExt cx="515500" cy="471375"/>
            </a:xfrm>
          </p:grpSpPr>
          <p:sp>
            <p:nvSpPr>
              <p:cNvPr id="1090" name="Google Shape;1090;p2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3" name="Google Shape;1093;p25"/>
            <p:cNvSpPr/>
            <p:nvPr/>
          </p:nvSpPr>
          <p:spPr>
            <a:xfrm>
              <a:off x="2939145" y="4355037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04128" y="2864596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25"/>
          <p:cNvSpPr txBox="1">
            <a:spLocks noGrp="1"/>
          </p:cNvSpPr>
          <p:nvPr>
            <p:ph type="title"/>
          </p:nvPr>
        </p:nvSpPr>
        <p:spPr>
          <a:xfrm>
            <a:off x="971750" y="1714850"/>
            <a:ext cx="39498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5"/>
          <p:cNvSpPr txBox="1">
            <a:spLocks noGrp="1"/>
          </p:cNvSpPr>
          <p:nvPr>
            <p:ph type="subTitle" idx="1"/>
          </p:nvPr>
        </p:nvSpPr>
        <p:spPr>
          <a:xfrm>
            <a:off x="971750" y="2969375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2_2_1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30"/>
          <p:cNvGrpSpPr/>
          <p:nvPr/>
        </p:nvGrpSpPr>
        <p:grpSpPr>
          <a:xfrm>
            <a:off x="-445126" y="-725259"/>
            <a:ext cx="10429957" cy="6747653"/>
            <a:chOff x="-445126" y="-725259"/>
            <a:chExt cx="10429957" cy="6747653"/>
          </a:xfrm>
        </p:grpSpPr>
        <p:grpSp>
          <p:nvGrpSpPr>
            <p:cNvPr id="1279" name="Google Shape;1279;p30"/>
            <p:cNvGrpSpPr/>
            <p:nvPr/>
          </p:nvGrpSpPr>
          <p:grpSpPr>
            <a:xfrm>
              <a:off x="-445126" y="-725259"/>
              <a:ext cx="10429957" cy="6747653"/>
              <a:chOff x="-445126" y="-725259"/>
              <a:chExt cx="10429957" cy="6747653"/>
            </a:xfrm>
          </p:grpSpPr>
          <p:sp>
            <p:nvSpPr>
              <p:cNvPr id="1280" name="Google Shape;1280;p30"/>
              <p:cNvSpPr/>
              <p:nvPr/>
            </p:nvSpPr>
            <p:spPr>
              <a:xfrm rot="10530021">
                <a:off x="1705066" y="-62664"/>
                <a:ext cx="1508330" cy="1268336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 flipH="1">
                <a:off x="7313925" y="4044227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1282" name="Google Shape;1282;p30"/>
              <p:cNvGrpSpPr/>
              <p:nvPr/>
            </p:nvGrpSpPr>
            <p:grpSpPr>
              <a:xfrm>
                <a:off x="7118929" y="-725259"/>
                <a:ext cx="2865902" cy="2866186"/>
                <a:chOff x="7229917" y="-939609"/>
                <a:chExt cx="2865902" cy="2866186"/>
              </a:xfrm>
            </p:grpSpPr>
            <p:grpSp>
              <p:nvGrpSpPr>
                <p:cNvPr id="1283" name="Google Shape;1283;p30"/>
                <p:cNvGrpSpPr/>
                <p:nvPr/>
              </p:nvGrpSpPr>
              <p:grpSpPr>
                <a:xfrm>
                  <a:off x="7229917" y="-938831"/>
                  <a:ext cx="2865902" cy="2666882"/>
                  <a:chOff x="7229917" y="-938831"/>
                  <a:chExt cx="2865902" cy="2666882"/>
                </a:xfrm>
              </p:grpSpPr>
              <p:sp>
                <p:nvSpPr>
                  <p:cNvPr id="1284" name="Google Shape;1284;p30"/>
                  <p:cNvSpPr/>
                  <p:nvPr/>
                </p:nvSpPr>
                <p:spPr>
                  <a:xfrm rot="5202986" flipH="1">
                    <a:off x="7405437" y="-968556"/>
                    <a:ext cx="2514862" cy="27263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285" name="Google Shape;1285;p30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1286" name="Google Shape;1286;p30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287" name="Google Shape;1287;p30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88" name="Google Shape;1288;p30"/>
                <p:cNvSpPr/>
                <p:nvPr/>
              </p:nvSpPr>
              <p:spPr>
                <a:xfrm rot="4740398" flipH="1">
                  <a:off x="7473622" y="-684296"/>
                  <a:ext cx="2462087" cy="2355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grpSp>
              <p:nvGrpSpPr>
                <p:cNvPr id="1289" name="Google Shape;1289;p30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1290" name="Google Shape;1290;p30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1" name="Google Shape;1291;p30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2" name="Google Shape;1292;p30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3" name="Google Shape;1293;p30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4" name="Google Shape;1294;p30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5" name="Google Shape;1295;p30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6" name="Google Shape;1296;p30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7" name="Google Shape;1297;p30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grpSp>
            <p:nvGrpSpPr>
              <p:cNvPr id="1298" name="Google Shape;1298;p30"/>
              <p:cNvGrpSpPr/>
              <p:nvPr/>
            </p:nvGrpSpPr>
            <p:grpSpPr>
              <a:xfrm>
                <a:off x="4660322" y="-153871"/>
                <a:ext cx="763146" cy="697824"/>
                <a:chOff x="3681125" y="1846650"/>
                <a:chExt cx="515500" cy="471375"/>
              </a:xfrm>
            </p:grpSpPr>
            <p:sp>
              <p:nvSpPr>
                <p:cNvPr id="1299" name="Google Shape;1299;p30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0" name="Google Shape;1300;p30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1" name="Google Shape;1301;p30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1302" name="Google Shape;1302;p30"/>
              <p:cNvGrpSpPr/>
              <p:nvPr/>
            </p:nvGrpSpPr>
            <p:grpSpPr>
              <a:xfrm rot="-482847">
                <a:off x="-319450" y="3627904"/>
                <a:ext cx="4342194" cy="2100896"/>
                <a:chOff x="-1013962" y="3673802"/>
                <a:chExt cx="4341985" cy="2100795"/>
              </a:xfrm>
            </p:grpSpPr>
            <p:grpSp>
              <p:nvGrpSpPr>
                <p:cNvPr id="1303" name="Google Shape;1303;p30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1304" name="Google Shape;1304;p30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05" name="Google Shape;1305;p30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306" name="Google Shape;1306;p30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1307" name="Google Shape;1307;p30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8" name="Google Shape;1308;p30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9" name="Google Shape;1309;p30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0" name="Google Shape;1310;p30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1" name="Google Shape;1311;p30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2" name="Google Shape;1312;p30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3" name="Google Shape;1313;p30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4" name="Google Shape;1314;p30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15" name="Google Shape;1315;p30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1316" name="Google Shape;1316;p3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17" name="Google Shape;1317;p3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sp>
            <p:nvSpPr>
              <p:cNvPr id="1318" name="Google Shape;1318;p30"/>
              <p:cNvSpPr/>
              <p:nvPr/>
            </p:nvSpPr>
            <p:spPr>
              <a:xfrm rot="10800000" flipH="1">
                <a:off x="305155" y="2927141"/>
                <a:ext cx="113943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9" name="Google Shape;1319;p30"/>
            <p:cNvSpPr/>
            <p:nvPr/>
          </p:nvSpPr>
          <p:spPr>
            <a:xfrm rot="10800000" flipH="1">
              <a:off x="588178" y="1262865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20" name="Google Shape;1320;p30"/>
          <p:cNvSpPr txBox="1">
            <a:spLocks noGrp="1"/>
          </p:cNvSpPr>
          <p:nvPr>
            <p:ph type="title"/>
          </p:nvPr>
        </p:nvSpPr>
        <p:spPr>
          <a:xfrm>
            <a:off x="935210" y="1861450"/>
            <a:ext cx="26649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30"/>
          <p:cNvSpPr txBox="1">
            <a:spLocks noGrp="1"/>
          </p:cNvSpPr>
          <p:nvPr>
            <p:ph type="body" idx="1"/>
          </p:nvPr>
        </p:nvSpPr>
        <p:spPr>
          <a:xfrm>
            <a:off x="3849748" y="1427650"/>
            <a:ext cx="4263300" cy="23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_1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5"/>
          <p:cNvGrpSpPr/>
          <p:nvPr/>
        </p:nvGrpSpPr>
        <p:grpSpPr>
          <a:xfrm>
            <a:off x="-1936592" y="229728"/>
            <a:ext cx="12570422" cy="6333005"/>
            <a:chOff x="-1936592" y="229728"/>
            <a:chExt cx="12570422" cy="6333005"/>
          </a:xfrm>
        </p:grpSpPr>
        <p:grpSp>
          <p:nvGrpSpPr>
            <p:cNvPr id="1466" name="Google Shape;1466;p35"/>
            <p:cNvGrpSpPr/>
            <p:nvPr/>
          </p:nvGrpSpPr>
          <p:grpSpPr>
            <a:xfrm rot="-818997" flipH="1">
              <a:off x="5995083" y="3889753"/>
              <a:ext cx="4444360" cy="2179347"/>
              <a:chOff x="-1013962" y="3673802"/>
              <a:chExt cx="4444157" cy="2179248"/>
            </a:xfrm>
          </p:grpSpPr>
          <p:grpSp>
            <p:nvGrpSpPr>
              <p:cNvPr id="1467" name="Google Shape;1467;p3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468" name="Google Shape;1468;p3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3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70" name="Google Shape;1470;p3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471" name="Google Shape;1471;p3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2" name="Google Shape;1472;p3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3" name="Google Shape;1473;p3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4" name="Google Shape;1474;p3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5" name="Google Shape;1475;p3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6" name="Google Shape;1476;p3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7" name="Google Shape;1477;p3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8" name="Google Shape;1478;p3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79" name="Google Shape;1479;p3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480" name="Google Shape;1480;p3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82" name="Google Shape;1482;p35"/>
            <p:cNvGrpSpPr/>
            <p:nvPr/>
          </p:nvGrpSpPr>
          <p:grpSpPr>
            <a:xfrm>
              <a:off x="2606197" y="4831154"/>
              <a:ext cx="763146" cy="697824"/>
              <a:chOff x="3681125" y="1846650"/>
              <a:chExt cx="515500" cy="471375"/>
            </a:xfrm>
          </p:grpSpPr>
          <p:sp>
            <p:nvSpPr>
              <p:cNvPr id="1483" name="Google Shape;1483;p3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6" name="Google Shape;1486;p35"/>
            <p:cNvSpPr/>
            <p:nvPr/>
          </p:nvSpPr>
          <p:spPr>
            <a:xfrm>
              <a:off x="8388742" y="3208456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2802330" y="229728"/>
              <a:ext cx="113943" cy="94536"/>
            </a:xfrm>
            <a:custGeom>
              <a:avLst/>
              <a:gdLst/>
              <a:ahLst/>
              <a:cxnLst/>
              <a:rect l="l" t="t" r="r" b="b"/>
              <a:pathLst>
                <a:path w="3423" h="2840" extrusionOk="0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470291" y="2530203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5026867" y="470043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4702121" flipH="1">
              <a:off x="-1602352" y="2641884"/>
              <a:ext cx="3406135" cy="3458919"/>
              <a:chOff x="6888464" y="-1443149"/>
              <a:chExt cx="3406361" cy="3459149"/>
            </a:xfrm>
          </p:grpSpPr>
          <p:grpSp>
            <p:nvGrpSpPr>
              <p:cNvPr id="1491" name="Google Shape;1491;p35"/>
              <p:cNvGrpSpPr/>
              <p:nvPr/>
            </p:nvGrpSpPr>
            <p:grpSpPr>
              <a:xfrm>
                <a:off x="7204548" y="-1443149"/>
                <a:ext cx="3061683" cy="3220448"/>
                <a:chOff x="7204548" y="-1443149"/>
                <a:chExt cx="3061683" cy="3220448"/>
              </a:xfrm>
            </p:grpSpPr>
            <p:sp>
              <p:nvSpPr>
                <p:cNvPr id="1492" name="Google Shape;1492;p35"/>
                <p:cNvSpPr/>
                <p:nvPr/>
              </p:nvSpPr>
              <p:spPr>
                <a:xfrm rot="-776719">
                  <a:off x="7477950" y="-1196098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3" name="Google Shape;1493;p35"/>
                <p:cNvGrpSpPr/>
                <p:nvPr/>
              </p:nvGrpSpPr>
              <p:grpSpPr>
                <a:xfrm rot="8100000">
                  <a:off x="8969842" y="1010640"/>
                  <a:ext cx="70212" cy="266577"/>
                  <a:chOff x="5607837" y="3946861"/>
                  <a:chExt cx="70213" cy="266579"/>
                </a:xfrm>
              </p:grpSpPr>
              <p:sp>
                <p:nvSpPr>
                  <p:cNvPr id="1494" name="Google Shape;1494;p35"/>
                  <p:cNvSpPr/>
                  <p:nvPr/>
                </p:nvSpPr>
                <p:spPr>
                  <a:xfrm>
                    <a:off x="5617414" y="394686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5" name="Google Shape;1495;p35"/>
                  <p:cNvSpPr/>
                  <p:nvPr/>
                </p:nvSpPr>
                <p:spPr>
                  <a:xfrm>
                    <a:off x="5607837" y="415355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496" name="Google Shape;1496;p3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7" name="Google Shape;1497;p3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498" name="Google Shape;1498;p35"/>
                <p:cNvSpPr/>
                <p:nvPr/>
              </p:nvSpPr>
              <p:spPr>
                <a:xfrm>
                  <a:off x="8656271" y="119498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3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3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3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3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3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3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06" name="Google Shape;1506;p35"/>
            <p:cNvSpPr/>
            <p:nvPr/>
          </p:nvSpPr>
          <p:spPr>
            <a:xfrm rot="-9555038" flipH="1">
              <a:off x="-309806" y="891643"/>
              <a:ext cx="1508317" cy="126832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7" name="Google Shape;1507;p35"/>
            <p:cNvGrpSpPr/>
            <p:nvPr/>
          </p:nvGrpSpPr>
          <p:grpSpPr>
            <a:xfrm>
              <a:off x="8650047" y="2222841"/>
              <a:ext cx="763146" cy="697824"/>
              <a:chOff x="3681125" y="1846650"/>
              <a:chExt cx="515500" cy="471375"/>
            </a:xfrm>
          </p:grpSpPr>
          <p:sp>
            <p:nvSpPr>
              <p:cNvPr id="1508" name="Google Shape;1508;p3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11" name="Google Shape;1511;p35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oogle Shape;1564;p37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sp>
          <p:nvSpPr>
            <p:cNvPr id="1565" name="Google Shape;1565;p37"/>
            <p:cNvSpPr/>
            <p:nvPr/>
          </p:nvSpPr>
          <p:spPr>
            <a:xfrm rot="915171">
              <a:off x="-421069" y="-14462"/>
              <a:ext cx="1508230" cy="126825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7874363" y="4214815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7" name="Google Shape;1567;p37"/>
            <p:cNvGrpSpPr/>
            <p:nvPr/>
          </p:nvGrpSpPr>
          <p:grpSpPr>
            <a:xfrm>
              <a:off x="1632578" y="261460"/>
              <a:ext cx="6990968" cy="4603429"/>
              <a:chOff x="1492320" y="594948"/>
              <a:chExt cx="5250446" cy="3457326"/>
            </a:xfrm>
          </p:grpSpPr>
          <p:sp>
            <p:nvSpPr>
              <p:cNvPr id="1568" name="Google Shape;1568;p37"/>
              <p:cNvSpPr/>
              <p:nvPr/>
            </p:nvSpPr>
            <p:spPr>
              <a:xfrm>
                <a:off x="6681666" y="3095841"/>
                <a:ext cx="61100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087" extrusionOk="0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7"/>
              <p:cNvSpPr/>
              <p:nvPr/>
            </p:nvSpPr>
            <p:spPr>
              <a:xfrm>
                <a:off x="1682258" y="709762"/>
                <a:ext cx="8557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7"/>
              <p:cNvSpPr/>
              <p:nvPr/>
            </p:nvSpPr>
            <p:spPr>
              <a:xfrm>
                <a:off x="4406220" y="594948"/>
                <a:ext cx="7752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565" extrusionOk="0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7"/>
              <p:cNvSpPr/>
              <p:nvPr/>
            </p:nvSpPr>
            <p:spPr>
              <a:xfrm>
                <a:off x="2015916" y="3495579"/>
                <a:ext cx="1292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7"/>
              <p:cNvSpPr/>
              <p:nvPr/>
            </p:nvSpPr>
            <p:spPr>
              <a:xfrm>
                <a:off x="1492320" y="2252786"/>
                <a:ext cx="1899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7"/>
              <p:cNvSpPr/>
              <p:nvPr/>
            </p:nvSpPr>
            <p:spPr>
              <a:xfrm>
                <a:off x="5596752" y="3919849"/>
                <a:ext cx="16310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5297" extrusionOk="0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4" name="Google Shape;1574;p37"/>
            <p:cNvGrpSpPr/>
            <p:nvPr/>
          </p:nvGrpSpPr>
          <p:grpSpPr>
            <a:xfrm>
              <a:off x="7097620" y="-1293869"/>
              <a:ext cx="3061683" cy="3220448"/>
              <a:chOff x="7173820" y="-1293869"/>
              <a:chExt cx="3061683" cy="3220448"/>
            </a:xfrm>
          </p:grpSpPr>
          <p:grpSp>
            <p:nvGrpSpPr>
              <p:cNvPr id="1575" name="Google Shape;1575;p37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576" name="Google Shape;1576;p37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77" name="Google Shape;1577;p3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578" name="Google Shape;1578;p3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3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80" name="Google Shape;1580;p37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1" name="Google Shape;1581;p3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582" name="Google Shape;1582;p3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3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3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90" name="Google Shape;1590;p37"/>
            <p:cNvGrpSpPr/>
            <p:nvPr/>
          </p:nvGrpSpPr>
          <p:grpSpPr>
            <a:xfrm rot="2996445">
              <a:off x="-403379" y="1748959"/>
              <a:ext cx="740371" cy="757532"/>
              <a:chOff x="4391775" y="4244400"/>
              <a:chExt cx="715125" cy="731700"/>
            </a:xfrm>
          </p:grpSpPr>
          <p:sp>
            <p:nvSpPr>
              <p:cNvPr id="1591" name="Google Shape;1591;p3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4" name="Google Shape;1594;p37"/>
            <p:cNvGrpSpPr/>
            <p:nvPr/>
          </p:nvGrpSpPr>
          <p:grpSpPr>
            <a:xfrm>
              <a:off x="4497147" y="4696629"/>
              <a:ext cx="763146" cy="697824"/>
              <a:chOff x="3681125" y="1846650"/>
              <a:chExt cx="515500" cy="471375"/>
            </a:xfrm>
          </p:grpSpPr>
          <p:sp>
            <p:nvSpPr>
              <p:cNvPr id="1595" name="Google Shape;1595;p3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37"/>
            <p:cNvSpPr/>
            <p:nvPr/>
          </p:nvSpPr>
          <p:spPr>
            <a:xfrm>
              <a:off x="8319395" y="2130837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37"/>
            <p:cNvGrpSpPr/>
            <p:nvPr/>
          </p:nvGrpSpPr>
          <p:grpSpPr>
            <a:xfrm>
              <a:off x="-1090162" y="3673802"/>
              <a:ext cx="4341985" cy="2100795"/>
              <a:chOff x="-1013962" y="3673802"/>
              <a:chExt cx="4341985" cy="2100795"/>
            </a:xfrm>
          </p:grpSpPr>
          <p:grpSp>
            <p:nvGrpSpPr>
              <p:cNvPr id="1600" name="Google Shape;1600;p37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01" name="Google Shape;1601;p37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7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3" name="Google Shape;1603;p37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04" name="Google Shape;1604;p37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37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6" name="Google Shape;1606;p37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7" name="Google Shape;1607;p37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8" name="Google Shape;1608;p37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9" name="Google Shape;1609;p37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0" name="Google Shape;1610;p37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37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12" name="Google Shape;1612;p37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13" name="Google Shape;1613;p37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37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575" y="1235435"/>
            <a:ext cx="77148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71" r:id="rId6"/>
    <p:sldLayoutId id="2147483676" r:id="rId7"/>
    <p:sldLayoutId id="2147483681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42"/>
          <p:cNvSpPr txBox="1">
            <a:spLocks noGrp="1"/>
          </p:cNvSpPr>
          <p:nvPr>
            <p:ph type="ctrTitle"/>
          </p:nvPr>
        </p:nvSpPr>
        <p:spPr>
          <a:xfrm flipH="1">
            <a:off x="265429" y="2746808"/>
            <a:ext cx="4987495" cy="13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</a:rPr>
              <a:t>Бонсай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 парки»</a:t>
            </a:r>
            <a:endParaRPr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73" name="Google Shape;1673;p42"/>
          <p:cNvSpPr txBox="1">
            <a:spLocks noGrp="1"/>
          </p:cNvSpPr>
          <p:nvPr>
            <p:ph type="subTitle" idx="1"/>
          </p:nvPr>
        </p:nvSpPr>
        <p:spPr>
          <a:xfrm flipH="1">
            <a:off x="715797" y="1751354"/>
            <a:ext cx="42717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 тему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74" name="Google Shape;1674;p42"/>
          <p:cNvSpPr txBox="1">
            <a:spLocks noGrp="1"/>
          </p:cNvSpPr>
          <p:nvPr>
            <p:ph type="ctrTitle" idx="2"/>
          </p:nvPr>
        </p:nvSpPr>
        <p:spPr>
          <a:xfrm flipH="1">
            <a:off x="827584" y="845985"/>
            <a:ext cx="4231921" cy="958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200"/>
              </a:spcAft>
            </a:pPr>
            <a:r>
              <a:rPr lang="ru-RU" sz="4000" dirty="0" smtClean="0"/>
              <a:t>Викторина</a:t>
            </a:r>
            <a:endParaRPr sz="4000" dirty="0"/>
          </a:p>
        </p:txBody>
      </p:sp>
      <p:sp>
        <p:nvSpPr>
          <p:cNvPr id="1675" name="Google Shape;1675;p42"/>
          <p:cNvSpPr/>
          <p:nvPr/>
        </p:nvSpPr>
        <p:spPr>
          <a:xfrm flipH="1">
            <a:off x="4757515" y="4422508"/>
            <a:ext cx="54636" cy="54456"/>
          </a:xfrm>
          <a:custGeom>
            <a:avLst/>
            <a:gdLst/>
            <a:ahLst/>
            <a:cxnLst/>
            <a:rect l="l" t="t" r="r" b="b"/>
            <a:pathLst>
              <a:path w="2122" h="2115" extrusionOk="0">
                <a:moveTo>
                  <a:pt x="928" y="1"/>
                </a:moveTo>
                <a:cubicBezTo>
                  <a:pt x="590" y="1"/>
                  <a:pt x="275" y="268"/>
                  <a:pt x="164" y="699"/>
                </a:cubicBezTo>
                <a:cubicBezTo>
                  <a:pt x="0" y="1205"/>
                  <a:pt x="224" y="1756"/>
                  <a:pt x="686" y="2025"/>
                </a:cubicBezTo>
                <a:cubicBezTo>
                  <a:pt x="808" y="2087"/>
                  <a:pt x="923" y="2114"/>
                  <a:pt x="1030" y="2114"/>
                </a:cubicBezTo>
                <a:cubicBezTo>
                  <a:pt x="1817" y="2114"/>
                  <a:pt x="2121" y="588"/>
                  <a:pt x="1282" y="103"/>
                </a:cubicBezTo>
                <a:cubicBezTo>
                  <a:pt x="1166" y="33"/>
                  <a:pt x="1045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42"/>
          <p:cNvSpPr/>
          <p:nvPr/>
        </p:nvSpPr>
        <p:spPr>
          <a:xfrm flipH="1">
            <a:off x="5817328" y="3067328"/>
            <a:ext cx="322616" cy="427537"/>
          </a:xfrm>
          <a:custGeom>
            <a:avLst/>
            <a:gdLst/>
            <a:ahLst/>
            <a:cxnLst/>
            <a:rect l="l" t="t" r="r" b="b"/>
            <a:pathLst>
              <a:path w="12530" h="16605" extrusionOk="0">
                <a:moveTo>
                  <a:pt x="11097" y="1"/>
                </a:moveTo>
                <a:cubicBezTo>
                  <a:pt x="10961" y="1"/>
                  <a:pt x="10816" y="27"/>
                  <a:pt x="10667" y="83"/>
                </a:cubicBezTo>
                <a:cubicBezTo>
                  <a:pt x="10354" y="217"/>
                  <a:pt x="10056" y="426"/>
                  <a:pt x="9833" y="679"/>
                </a:cubicBezTo>
                <a:cubicBezTo>
                  <a:pt x="9356" y="1170"/>
                  <a:pt x="8939" y="1722"/>
                  <a:pt x="8626" y="2332"/>
                </a:cubicBezTo>
                <a:cubicBezTo>
                  <a:pt x="8551" y="2481"/>
                  <a:pt x="8447" y="2630"/>
                  <a:pt x="8298" y="2720"/>
                </a:cubicBezTo>
                <a:cubicBezTo>
                  <a:pt x="7643" y="3062"/>
                  <a:pt x="7017" y="3450"/>
                  <a:pt x="6406" y="3897"/>
                </a:cubicBezTo>
                <a:cubicBezTo>
                  <a:pt x="6302" y="3792"/>
                  <a:pt x="6242" y="3658"/>
                  <a:pt x="6257" y="3509"/>
                </a:cubicBezTo>
                <a:cubicBezTo>
                  <a:pt x="6242" y="3092"/>
                  <a:pt x="6093" y="2675"/>
                  <a:pt x="5810" y="2362"/>
                </a:cubicBezTo>
                <a:cubicBezTo>
                  <a:pt x="5619" y="2113"/>
                  <a:pt x="5338" y="1990"/>
                  <a:pt x="5056" y="1990"/>
                </a:cubicBezTo>
                <a:cubicBezTo>
                  <a:pt x="4765" y="1990"/>
                  <a:pt x="4472" y="2120"/>
                  <a:pt x="4276" y="2377"/>
                </a:cubicBezTo>
                <a:cubicBezTo>
                  <a:pt x="4067" y="2645"/>
                  <a:pt x="3918" y="2973"/>
                  <a:pt x="3874" y="3316"/>
                </a:cubicBezTo>
                <a:cubicBezTo>
                  <a:pt x="3740" y="4150"/>
                  <a:pt x="3769" y="4999"/>
                  <a:pt x="3978" y="5804"/>
                </a:cubicBezTo>
                <a:cubicBezTo>
                  <a:pt x="4037" y="6042"/>
                  <a:pt x="4097" y="6280"/>
                  <a:pt x="3933" y="6519"/>
                </a:cubicBezTo>
                <a:cubicBezTo>
                  <a:pt x="3471" y="7144"/>
                  <a:pt x="3054" y="7815"/>
                  <a:pt x="2682" y="8485"/>
                </a:cubicBezTo>
                <a:cubicBezTo>
                  <a:pt x="2607" y="8612"/>
                  <a:pt x="2540" y="8668"/>
                  <a:pt x="2473" y="8668"/>
                </a:cubicBezTo>
                <a:cubicBezTo>
                  <a:pt x="2406" y="8668"/>
                  <a:pt x="2339" y="8612"/>
                  <a:pt x="2265" y="8515"/>
                </a:cubicBezTo>
                <a:cubicBezTo>
                  <a:pt x="2086" y="8291"/>
                  <a:pt x="1848" y="8113"/>
                  <a:pt x="1594" y="7993"/>
                </a:cubicBezTo>
                <a:cubicBezTo>
                  <a:pt x="1432" y="7911"/>
                  <a:pt x="1264" y="7873"/>
                  <a:pt x="1100" y="7873"/>
                </a:cubicBezTo>
                <a:cubicBezTo>
                  <a:pt x="524" y="7873"/>
                  <a:pt x="4" y="8339"/>
                  <a:pt x="15" y="8977"/>
                </a:cubicBezTo>
                <a:cubicBezTo>
                  <a:pt x="0" y="9275"/>
                  <a:pt x="60" y="9588"/>
                  <a:pt x="164" y="9871"/>
                </a:cubicBezTo>
                <a:cubicBezTo>
                  <a:pt x="358" y="10392"/>
                  <a:pt x="686" y="10854"/>
                  <a:pt x="1088" y="11226"/>
                </a:cubicBezTo>
                <a:cubicBezTo>
                  <a:pt x="1326" y="11435"/>
                  <a:pt x="1401" y="11763"/>
                  <a:pt x="1281" y="12046"/>
                </a:cubicBezTo>
                <a:cubicBezTo>
                  <a:pt x="954" y="13178"/>
                  <a:pt x="760" y="14355"/>
                  <a:pt x="730" y="15532"/>
                </a:cubicBezTo>
                <a:cubicBezTo>
                  <a:pt x="715" y="15725"/>
                  <a:pt x="730" y="15904"/>
                  <a:pt x="760" y="16098"/>
                </a:cubicBezTo>
                <a:cubicBezTo>
                  <a:pt x="820" y="16381"/>
                  <a:pt x="1073" y="16589"/>
                  <a:pt x="1371" y="16604"/>
                </a:cubicBezTo>
                <a:cubicBezTo>
                  <a:pt x="1684" y="16604"/>
                  <a:pt x="1967" y="16396"/>
                  <a:pt x="2041" y="16083"/>
                </a:cubicBezTo>
                <a:cubicBezTo>
                  <a:pt x="2071" y="15904"/>
                  <a:pt x="2086" y="15710"/>
                  <a:pt x="2086" y="15532"/>
                </a:cubicBezTo>
                <a:cubicBezTo>
                  <a:pt x="2131" y="14772"/>
                  <a:pt x="2220" y="14012"/>
                  <a:pt x="2369" y="13267"/>
                </a:cubicBezTo>
                <a:cubicBezTo>
                  <a:pt x="2425" y="12972"/>
                  <a:pt x="2548" y="12849"/>
                  <a:pt x="2826" y="12849"/>
                </a:cubicBezTo>
                <a:cubicBezTo>
                  <a:pt x="2842" y="12849"/>
                  <a:pt x="2858" y="12849"/>
                  <a:pt x="2875" y="12850"/>
                </a:cubicBezTo>
                <a:cubicBezTo>
                  <a:pt x="2950" y="12858"/>
                  <a:pt x="3024" y="12861"/>
                  <a:pt x="3099" y="12861"/>
                </a:cubicBezTo>
                <a:cubicBezTo>
                  <a:pt x="3173" y="12861"/>
                  <a:pt x="3248" y="12858"/>
                  <a:pt x="3322" y="12850"/>
                </a:cubicBezTo>
                <a:cubicBezTo>
                  <a:pt x="3948" y="12790"/>
                  <a:pt x="4529" y="12627"/>
                  <a:pt x="5006" y="12195"/>
                </a:cubicBezTo>
                <a:cubicBezTo>
                  <a:pt x="5274" y="12001"/>
                  <a:pt x="5378" y="11643"/>
                  <a:pt x="5289" y="11331"/>
                </a:cubicBezTo>
                <a:cubicBezTo>
                  <a:pt x="5199" y="11003"/>
                  <a:pt x="4946" y="10764"/>
                  <a:pt x="4618" y="10690"/>
                </a:cubicBezTo>
                <a:cubicBezTo>
                  <a:pt x="4459" y="10648"/>
                  <a:pt x="4299" y="10630"/>
                  <a:pt x="4140" y="10630"/>
                </a:cubicBezTo>
                <a:cubicBezTo>
                  <a:pt x="4016" y="10630"/>
                  <a:pt x="3893" y="10641"/>
                  <a:pt x="3769" y="10660"/>
                </a:cubicBezTo>
                <a:cubicBezTo>
                  <a:pt x="3658" y="10680"/>
                  <a:pt x="3546" y="10735"/>
                  <a:pt x="3435" y="10735"/>
                </a:cubicBezTo>
                <a:cubicBezTo>
                  <a:pt x="3382" y="10735"/>
                  <a:pt x="3330" y="10723"/>
                  <a:pt x="3278" y="10690"/>
                </a:cubicBezTo>
                <a:cubicBezTo>
                  <a:pt x="3263" y="10645"/>
                  <a:pt x="3248" y="10615"/>
                  <a:pt x="3248" y="10586"/>
                </a:cubicBezTo>
                <a:cubicBezTo>
                  <a:pt x="3516" y="9781"/>
                  <a:pt x="3948" y="9066"/>
                  <a:pt x="4365" y="8351"/>
                </a:cubicBezTo>
                <a:cubicBezTo>
                  <a:pt x="4453" y="8215"/>
                  <a:pt x="4553" y="8168"/>
                  <a:pt x="4669" y="8168"/>
                </a:cubicBezTo>
                <a:cubicBezTo>
                  <a:pt x="4732" y="8168"/>
                  <a:pt x="4799" y="8181"/>
                  <a:pt x="4872" y="8202"/>
                </a:cubicBezTo>
                <a:cubicBezTo>
                  <a:pt x="5289" y="8321"/>
                  <a:pt x="5721" y="8411"/>
                  <a:pt x="6153" y="8440"/>
                </a:cubicBezTo>
                <a:cubicBezTo>
                  <a:pt x="6340" y="8473"/>
                  <a:pt x="6529" y="8488"/>
                  <a:pt x="6719" y="8488"/>
                </a:cubicBezTo>
                <a:cubicBezTo>
                  <a:pt x="6969" y="8488"/>
                  <a:pt x="7219" y="8461"/>
                  <a:pt x="7464" y="8411"/>
                </a:cubicBezTo>
                <a:cubicBezTo>
                  <a:pt x="7792" y="8351"/>
                  <a:pt x="8045" y="8098"/>
                  <a:pt x="8119" y="7770"/>
                </a:cubicBezTo>
                <a:cubicBezTo>
                  <a:pt x="8194" y="7457"/>
                  <a:pt x="8075" y="7115"/>
                  <a:pt x="7821" y="6906"/>
                </a:cubicBezTo>
                <a:cubicBezTo>
                  <a:pt x="7568" y="6668"/>
                  <a:pt x="7255" y="6504"/>
                  <a:pt x="6913" y="6444"/>
                </a:cubicBezTo>
                <a:cubicBezTo>
                  <a:pt x="6600" y="6399"/>
                  <a:pt x="6302" y="6340"/>
                  <a:pt x="5929" y="6280"/>
                </a:cubicBezTo>
                <a:cubicBezTo>
                  <a:pt x="6630" y="5461"/>
                  <a:pt x="7449" y="4776"/>
                  <a:pt x="8373" y="4224"/>
                </a:cubicBezTo>
                <a:cubicBezTo>
                  <a:pt x="8489" y="4128"/>
                  <a:pt x="8632" y="4081"/>
                  <a:pt x="8776" y="4081"/>
                </a:cubicBezTo>
                <a:cubicBezTo>
                  <a:pt x="8965" y="4081"/>
                  <a:pt x="9155" y="4162"/>
                  <a:pt x="9281" y="4314"/>
                </a:cubicBezTo>
                <a:cubicBezTo>
                  <a:pt x="9833" y="4805"/>
                  <a:pt x="10518" y="5088"/>
                  <a:pt x="11248" y="5133"/>
                </a:cubicBezTo>
                <a:cubicBezTo>
                  <a:pt x="11312" y="5140"/>
                  <a:pt x="11375" y="5144"/>
                  <a:pt x="11436" y="5144"/>
                </a:cubicBezTo>
                <a:cubicBezTo>
                  <a:pt x="11887" y="5144"/>
                  <a:pt x="12247" y="4954"/>
                  <a:pt x="12365" y="4627"/>
                </a:cubicBezTo>
                <a:cubicBezTo>
                  <a:pt x="12529" y="4180"/>
                  <a:pt x="12350" y="3807"/>
                  <a:pt x="12052" y="3480"/>
                </a:cubicBezTo>
                <a:cubicBezTo>
                  <a:pt x="11993" y="3405"/>
                  <a:pt x="11918" y="3345"/>
                  <a:pt x="11844" y="3286"/>
                </a:cubicBezTo>
                <a:cubicBezTo>
                  <a:pt x="11695" y="3167"/>
                  <a:pt x="11531" y="3062"/>
                  <a:pt x="11367" y="2973"/>
                </a:cubicBezTo>
                <a:cubicBezTo>
                  <a:pt x="11084" y="2839"/>
                  <a:pt x="11114" y="2690"/>
                  <a:pt x="11307" y="2496"/>
                </a:cubicBezTo>
                <a:cubicBezTo>
                  <a:pt x="11382" y="2422"/>
                  <a:pt x="11456" y="2332"/>
                  <a:pt x="11531" y="2243"/>
                </a:cubicBezTo>
                <a:cubicBezTo>
                  <a:pt x="11784" y="1915"/>
                  <a:pt x="11948" y="1513"/>
                  <a:pt x="12008" y="1096"/>
                </a:cubicBezTo>
                <a:cubicBezTo>
                  <a:pt x="12055" y="438"/>
                  <a:pt x="11652" y="1"/>
                  <a:pt x="110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7" name="Google Shape;1677;p42"/>
          <p:cNvGrpSpPr/>
          <p:nvPr/>
        </p:nvGrpSpPr>
        <p:grpSpPr>
          <a:xfrm flipH="1">
            <a:off x="5295169" y="633857"/>
            <a:ext cx="3438031" cy="3220556"/>
            <a:chOff x="3387775" y="2503040"/>
            <a:chExt cx="2551036" cy="2389668"/>
          </a:xfrm>
        </p:grpSpPr>
        <p:sp>
          <p:nvSpPr>
            <p:cNvPr id="1678" name="Google Shape;1678;p42"/>
            <p:cNvSpPr/>
            <p:nvPr/>
          </p:nvSpPr>
          <p:spPr>
            <a:xfrm>
              <a:off x="3387775" y="3016050"/>
              <a:ext cx="1136932" cy="1876658"/>
            </a:xfrm>
            <a:custGeom>
              <a:avLst/>
              <a:gdLst/>
              <a:ahLst/>
              <a:cxnLst/>
              <a:rect l="l" t="t" r="r" b="b"/>
              <a:pathLst>
                <a:path w="44157" h="74909" extrusionOk="0">
                  <a:moveTo>
                    <a:pt x="23470" y="0"/>
                  </a:moveTo>
                  <a:cubicBezTo>
                    <a:pt x="22211" y="0"/>
                    <a:pt x="20980" y="331"/>
                    <a:pt x="19754" y="931"/>
                  </a:cubicBezTo>
                  <a:cubicBezTo>
                    <a:pt x="18339" y="1631"/>
                    <a:pt x="17192" y="2704"/>
                    <a:pt x="16104" y="3821"/>
                  </a:cubicBezTo>
                  <a:cubicBezTo>
                    <a:pt x="15538" y="4402"/>
                    <a:pt x="15032" y="5028"/>
                    <a:pt x="14495" y="5624"/>
                  </a:cubicBezTo>
                  <a:cubicBezTo>
                    <a:pt x="12469" y="7948"/>
                    <a:pt x="10607" y="10391"/>
                    <a:pt x="8804" y="12894"/>
                  </a:cubicBezTo>
                  <a:cubicBezTo>
                    <a:pt x="7896" y="14145"/>
                    <a:pt x="1341" y="22339"/>
                    <a:pt x="909" y="32350"/>
                  </a:cubicBezTo>
                  <a:cubicBezTo>
                    <a:pt x="0" y="42853"/>
                    <a:pt x="3784" y="46845"/>
                    <a:pt x="5423" y="50584"/>
                  </a:cubicBezTo>
                  <a:cubicBezTo>
                    <a:pt x="6212" y="52372"/>
                    <a:pt x="6525" y="54249"/>
                    <a:pt x="6704" y="56171"/>
                  </a:cubicBezTo>
                  <a:cubicBezTo>
                    <a:pt x="7270" y="62160"/>
                    <a:pt x="8075" y="70651"/>
                    <a:pt x="8134" y="71992"/>
                  </a:cubicBezTo>
                  <a:cubicBezTo>
                    <a:pt x="8194" y="73601"/>
                    <a:pt x="8998" y="74450"/>
                    <a:pt x="10607" y="74689"/>
                  </a:cubicBezTo>
                  <a:cubicBezTo>
                    <a:pt x="11216" y="74772"/>
                    <a:pt x="15971" y="74908"/>
                    <a:pt x="19463" y="74908"/>
                  </a:cubicBezTo>
                  <a:cubicBezTo>
                    <a:pt x="20929" y="74908"/>
                    <a:pt x="22172" y="74884"/>
                    <a:pt x="22793" y="74823"/>
                  </a:cubicBezTo>
                  <a:cubicBezTo>
                    <a:pt x="23151" y="74808"/>
                    <a:pt x="23508" y="74703"/>
                    <a:pt x="23821" y="74540"/>
                  </a:cubicBezTo>
                  <a:cubicBezTo>
                    <a:pt x="24387" y="74212"/>
                    <a:pt x="24492" y="73690"/>
                    <a:pt x="24119" y="73154"/>
                  </a:cubicBezTo>
                  <a:cubicBezTo>
                    <a:pt x="23926" y="72886"/>
                    <a:pt x="23672" y="72662"/>
                    <a:pt x="23374" y="72499"/>
                  </a:cubicBezTo>
                  <a:cubicBezTo>
                    <a:pt x="22689" y="72052"/>
                    <a:pt x="21989" y="71605"/>
                    <a:pt x="21274" y="71188"/>
                  </a:cubicBezTo>
                  <a:cubicBezTo>
                    <a:pt x="20886" y="70994"/>
                    <a:pt x="20648" y="70592"/>
                    <a:pt x="20678" y="70175"/>
                  </a:cubicBezTo>
                  <a:cubicBezTo>
                    <a:pt x="20574" y="66122"/>
                    <a:pt x="20469" y="64573"/>
                    <a:pt x="20305" y="60521"/>
                  </a:cubicBezTo>
                  <a:cubicBezTo>
                    <a:pt x="20171" y="57378"/>
                    <a:pt x="20022" y="57035"/>
                    <a:pt x="19665" y="53906"/>
                  </a:cubicBezTo>
                  <a:cubicBezTo>
                    <a:pt x="19292" y="50584"/>
                    <a:pt x="15508" y="43553"/>
                    <a:pt x="14793" y="38651"/>
                  </a:cubicBezTo>
                  <a:cubicBezTo>
                    <a:pt x="14793" y="38117"/>
                    <a:pt x="14844" y="38024"/>
                    <a:pt x="15315" y="38024"/>
                  </a:cubicBezTo>
                  <a:cubicBezTo>
                    <a:pt x="15356" y="38024"/>
                    <a:pt x="15401" y="38025"/>
                    <a:pt x="15449" y="38026"/>
                  </a:cubicBezTo>
                  <a:cubicBezTo>
                    <a:pt x="16030" y="38048"/>
                    <a:pt x="16611" y="38059"/>
                    <a:pt x="17192" y="38059"/>
                  </a:cubicBezTo>
                  <a:cubicBezTo>
                    <a:pt x="17773" y="38059"/>
                    <a:pt x="18354" y="38048"/>
                    <a:pt x="18935" y="38026"/>
                  </a:cubicBezTo>
                  <a:cubicBezTo>
                    <a:pt x="18956" y="38024"/>
                    <a:pt x="18977" y="38023"/>
                    <a:pt x="18998" y="38023"/>
                  </a:cubicBezTo>
                  <a:cubicBezTo>
                    <a:pt x="19287" y="38023"/>
                    <a:pt x="19553" y="38210"/>
                    <a:pt x="19650" y="38488"/>
                  </a:cubicBezTo>
                  <a:cubicBezTo>
                    <a:pt x="21467" y="42212"/>
                    <a:pt x="23404" y="45877"/>
                    <a:pt x="25073" y="49676"/>
                  </a:cubicBezTo>
                  <a:cubicBezTo>
                    <a:pt x="25862" y="51463"/>
                    <a:pt x="26175" y="53340"/>
                    <a:pt x="26354" y="55262"/>
                  </a:cubicBezTo>
                  <a:cubicBezTo>
                    <a:pt x="26920" y="61251"/>
                    <a:pt x="27724" y="70651"/>
                    <a:pt x="27784" y="72007"/>
                  </a:cubicBezTo>
                  <a:cubicBezTo>
                    <a:pt x="27844" y="73601"/>
                    <a:pt x="28648" y="74465"/>
                    <a:pt x="30257" y="74689"/>
                  </a:cubicBezTo>
                  <a:cubicBezTo>
                    <a:pt x="30866" y="74772"/>
                    <a:pt x="35628" y="74908"/>
                    <a:pt x="39120" y="74908"/>
                  </a:cubicBezTo>
                  <a:cubicBezTo>
                    <a:pt x="40585" y="74908"/>
                    <a:pt x="41827" y="74884"/>
                    <a:pt x="42443" y="74823"/>
                  </a:cubicBezTo>
                  <a:cubicBezTo>
                    <a:pt x="42801" y="74808"/>
                    <a:pt x="43158" y="74703"/>
                    <a:pt x="43471" y="74540"/>
                  </a:cubicBezTo>
                  <a:cubicBezTo>
                    <a:pt x="44037" y="74212"/>
                    <a:pt x="44156" y="73705"/>
                    <a:pt x="43784" y="73169"/>
                  </a:cubicBezTo>
                  <a:cubicBezTo>
                    <a:pt x="43575" y="72901"/>
                    <a:pt x="43322" y="72677"/>
                    <a:pt x="43039" y="72513"/>
                  </a:cubicBezTo>
                  <a:cubicBezTo>
                    <a:pt x="42339" y="72067"/>
                    <a:pt x="41639" y="71605"/>
                    <a:pt x="40924" y="71188"/>
                  </a:cubicBezTo>
                  <a:cubicBezTo>
                    <a:pt x="40536" y="71009"/>
                    <a:pt x="40298" y="70607"/>
                    <a:pt x="40328" y="70175"/>
                  </a:cubicBezTo>
                  <a:cubicBezTo>
                    <a:pt x="40223" y="66122"/>
                    <a:pt x="40119" y="64573"/>
                    <a:pt x="39955" y="60521"/>
                  </a:cubicBezTo>
                  <a:cubicBezTo>
                    <a:pt x="39821" y="57378"/>
                    <a:pt x="39672" y="57050"/>
                    <a:pt x="39315" y="53906"/>
                  </a:cubicBezTo>
                  <a:cubicBezTo>
                    <a:pt x="38942" y="50599"/>
                    <a:pt x="33341" y="36610"/>
                    <a:pt x="33356" y="35016"/>
                  </a:cubicBezTo>
                  <a:cubicBezTo>
                    <a:pt x="33371" y="33273"/>
                    <a:pt x="37795" y="27732"/>
                    <a:pt x="39717" y="24767"/>
                  </a:cubicBezTo>
                  <a:cubicBezTo>
                    <a:pt x="40968" y="22815"/>
                    <a:pt x="42056" y="20760"/>
                    <a:pt x="42979" y="18629"/>
                  </a:cubicBezTo>
                  <a:cubicBezTo>
                    <a:pt x="43560" y="17288"/>
                    <a:pt x="43933" y="15903"/>
                    <a:pt x="43590" y="14413"/>
                  </a:cubicBezTo>
                  <a:cubicBezTo>
                    <a:pt x="43456" y="13758"/>
                    <a:pt x="43203" y="13132"/>
                    <a:pt x="42831" y="12581"/>
                  </a:cubicBezTo>
                  <a:cubicBezTo>
                    <a:pt x="41594" y="10778"/>
                    <a:pt x="37348" y="7903"/>
                    <a:pt x="35620" y="6607"/>
                  </a:cubicBezTo>
                  <a:cubicBezTo>
                    <a:pt x="34205" y="5549"/>
                    <a:pt x="32760" y="4566"/>
                    <a:pt x="31344" y="3538"/>
                  </a:cubicBezTo>
                  <a:cubicBezTo>
                    <a:pt x="29736" y="2376"/>
                    <a:pt x="28097" y="1274"/>
                    <a:pt x="26220" y="529"/>
                  </a:cubicBezTo>
                  <a:cubicBezTo>
                    <a:pt x="25283" y="169"/>
                    <a:pt x="24369" y="0"/>
                    <a:pt x="23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 rot="-678866">
              <a:off x="3455746" y="3847931"/>
              <a:ext cx="51052" cy="93503"/>
            </a:xfrm>
            <a:custGeom>
              <a:avLst/>
              <a:gdLst/>
              <a:ahLst/>
              <a:cxnLst/>
              <a:rect l="l" t="t" r="r" b="b"/>
              <a:pathLst>
                <a:path w="2042" h="3740" extrusionOk="0">
                  <a:moveTo>
                    <a:pt x="1184" y="1"/>
                  </a:moveTo>
                  <a:cubicBezTo>
                    <a:pt x="881" y="1"/>
                    <a:pt x="588" y="216"/>
                    <a:pt x="388" y="640"/>
                  </a:cubicBezTo>
                  <a:cubicBezTo>
                    <a:pt x="90" y="1265"/>
                    <a:pt x="0" y="1981"/>
                    <a:pt x="149" y="2651"/>
                  </a:cubicBezTo>
                  <a:cubicBezTo>
                    <a:pt x="194" y="2830"/>
                    <a:pt x="239" y="2994"/>
                    <a:pt x="298" y="3157"/>
                  </a:cubicBezTo>
                  <a:cubicBezTo>
                    <a:pt x="416" y="3471"/>
                    <a:pt x="603" y="3740"/>
                    <a:pt x="919" y="3740"/>
                  </a:cubicBezTo>
                  <a:cubicBezTo>
                    <a:pt x="963" y="3740"/>
                    <a:pt x="1009" y="3734"/>
                    <a:pt x="1058" y="3724"/>
                  </a:cubicBezTo>
                  <a:cubicBezTo>
                    <a:pt x="1401" y="3664"/>
                    <a:pt x="1550" y="3351"/>
                    <a:pt x="1535" y="3008"/>
                  </a:cubicBezTo>
                  <a:cubicBezTo>
                    <a:pt x="1505" y="2413"/>
                    <a:pt x="1728" y="1906"/>
                    <a:pt x="1877" y="1370"/>
                  </a:cubicBezTo>
                  <a:cubicBezTo>
                    <a:pt x="2041" y="729"/>
                    <a:pt x="1892" y="282"/>
                    <a:pt x="1490" y="74"/>
                  </a:cubicBezTo>
                  <a:cubicBezTo>
                    <a:pt x="1389" y="25"/>
                    <a:pt x="1286" y="1"/>
                    <a:pt x="1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 rot="-678866">
              <a:off x="3477018" y="3794079"/>
              <a:ext cx="31326" cy="32476"/>
            </a:xfrm>
            <a:custGeom>
              <a:avLst/>
              <a:gdLst/>
              <a:ahLst/>
              <a:cxnLst/>
              <a:rect l="l" t="t" r="r" b="b"/>
              <a:pathLst>
                <a:path w="1253" h="1299" extrusionOk="0">
                  <a:moveTo>
                    <a:pt x="796" y="1"/>
                  </a:moveTo>
                  <a:cubicBezTo>
                    <a:pt x="784" y="1"/>
                    <a:pt x="773" y="1"/>
                    <a:pt x="761" y="2"/>
                  </a:cubicBezTo>
                  <a:cubicBezTo>
                    <a:pt x="344" y="61"/>
                    <a:pt x="16" y="419"/>
                    <a:pt x="1" y="866"/>
                  </a:cubicBezTo>
                  <a:cubicBezTo>
                    <a:pt x="15" y="1110"/>
                    <a:pt x="223" y="1299"/>
                    <a:pt x="465" y="1299"/>
                  </a:cubicBezTo>
                  <a:cubicBezTo>
                    <a:pt x="474" y="1299"/>
                    <a:pt x="483" y="1299"/>
                    <a:pt x="493" y="1298"/>
                  </a:cubicBezTo>
                  <a:cubicBezTo>
                    <a:pt x="925" y="1253"/>
                    <a:pt x="1252" y="896"/>
                    <a:pt x="1252" y="464"/>
                  </a:cubicBezTo>
                  <a:cubicBezTo>
                    <a:pt x="1224" y="164"/>
                    <a:pt x="1059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4080465" y="3123240"/>
              <a:ext cx="1769445" cy="1769445"/>
            </a:xfrm>
            <a:custGeom>
              <a:avLst/>
              <a:gdLst/>
              <a:ahLst/>
              <a:cxnLst/>
              <a:rect l="l" t="t" r="r" b="b"/>
              <a:pathLst>
                <a:path w="68723" h="68723" extrusionOk="0">
                  <a:moveTo>
                    <a:pt x="34369" y="1"/>
                  </a:moveTo>
                  <a:cubicBezTo>
                    <a:pt x="15389" y="1"/>
                    <a:pt x="0" y="15390"/>
                    <a:pt x="0" y="34354"/>
                  </a:cubicBezTo>
                  <a:cubicBezTo>
                    <a:pt x="0" y="53334"/>
                    <a:pt x="15389" y="68723"/>
                    <a:pt x="34369" y="68723"/>
                  </a:cubicBezTo>
                  <a:cubicBezTo>
                    <a:pt x="53333" y="68723"/>
                    <a:pt x="68722" y="53334"/>
                    <a:pt x="68722" y="34354"/>
                  </a:cubicBezTo>
                  <a:cubicBezTo>
                    <a:pt x="68722" y="15390"/>
                    <a:pt x="53333" y="1"/>
                    <a:pt x="34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4109996" y="3154315"/>
              <a:ext cx="1387018" cy="1639652"/>
            </a:xfrm>
            <a:custGeom>
              <a:avLst/>
              <a:gdLst/>
              <a:ahLst/>
              <a:cxnLst/>
              <a:rect l="l" t="t" r="r" b="b"/>
              <a:pathLst>
                <a:path w="53870" h="63682" extrusionOk="0">
                  <a:moveTo>
                    <a:pt x="33337" y="6064"/>
                  </a:moveTo>
                  <a:cubicBezTo>
                    <a:pt x="33496" y="6064"/>
                    <a:pt x="33657" y="6107"/>
                    <a:pt x="33803" y="6198"/>
                  </a:cubicBezTo>
                  <a:cubicBezTo>
                    <a:pt x="34130" y="6362"/>
                    <a:pt x="34369" y="6674"/>
                    <a:pt x="34428" y="7032"/>
                  </a:cubicBezTo>
                  <a:cubicBezTo>
                    <a:pt x="34503" y="7345"/>
                    <a:pt x="34533" y="7673"/>
                    <a:pt x="34488" y="8000"/>
                  </a:cubicBezTo>
                  <a:cubicBezTo>
                    <a:pt x="34413" y="8939"/>
                    <a:pt x="34801" y="9624"/>
                    <a:pt x="35605" y="10071"/>
                  </a:cubicBezTo>
                  <a:cubicBezTo>
                    <a:pt x="35799" y="10175"/>
                    <a:pt x="35978" y="10280"/>
                    <a:pt x="36142" y="10414"/>
                  </a:cubicBezTo>
                  <a:cubicBezTo>
                    <a:pt x="36484" y="10652"/>
                    <a:pt x="36499" y="11159"/>
                    <a:pt x="36157" y="11412"/>
                  </a:cubicBezTo>
                  <a:cubicBezTo>
                    <a:pt x="36000" y="11568"/>
                    <a:pt x="35776" y="11656"/>
                    <a:pt x="35553" y="11656"/>
                  </a:cubicBezTo>
                  <a:cubicBezTo>
                    <a:pt x="35521" y="11656"/>
                    <a:pt x="35488" y="11654"/>
                    <a:pt x="35456" y="11650"/>
                  </a:cubicBezTo>
                  <a:cubicBezTo>
                    <a:pt x="35188" y="11635"/>
                    <a:pt x="34935" y="11486"/>
                    <a:pt x="34682" y="11442"/>
                  </a:cubicBezTo>
                  <a:cubicBezTo>
                    <a:pt x="33907" y="11308"/>
                    <a:pt x="33356" y="10935"/>
                    <a:pt x="33132" y="10160"/>
                  </a:cubicBezTo>
                  <a:cubicBezTo>
                    <a:pt x="33132" y="10146"/>
                    <a:pt x="33117" y="10131"/>
                    <a:pt x="33117" y="10116"/>
                  </a:cubicBezTo>
                  <a:cubicBezTo>
                    <a:pt x="32939" y="9773"/>
                    <a:pt x="32700" y="9535"/>
                    <a:pt x="32298" y="9505"/>
                  </a:cubicBezTo>
                  <a:cubicBezTo>
                    <a:pt x="32179" y="9490"/>
                    <a:pt x="32060" y="9460"/>
                    <a:pt x="31940" y="9416"/>
                  </a:cubicBezTo>
                  <a:cubicBezTo>
                    <a:pt x="31479" y="9252"/>
                    <a:pt x="31359" y="8835"/>
                    <a:pt x="31702" y="8447"/>
                  </a:cubicBezTo>
                  <a:cubicBezTo>
                    <a:pt x="31747" y="8373"/>
                    <a:pt x="31806" y="8313"/>
                    <a:pt x="31881" y="8254"/>
                  </a:cubicBezTo>
                  <a:cubicBezTo>
                    <a:pt x="32164" y="8060"/>
                    <a:pt x="32328" y="7717"/>
                    <a:pt x="32313" y="7375"/>
                  </a:cubicBezTo>
                  <a:cubicBezTo>
                    <a:pt x="32313" y="7077"/>
                    <a:pt x="32402" y="6779"/>
                    <a:pt x="32566" y="6525"/>
                  </a:cubicBezTo>
                  <a:cubicBezTo>
                    <a:pt x="32724" y="6229"/>
                    <a:pt x="33026" y="6064"/>
                    <a:pt x="33337" y="6064"/>
                  </a:cubicBezTo>
                  <a:close/>
                  <a:moveTo>
                    <a:pt x="24336" y="14120"/>
                  </a:moveTo>
                  <a:cubicBezTo>
                    <a:pt x="24551" y="14120"/>
                    <a:pt x="24767" y="14184"/>
                    <a:pt x="24954" y="14317"/>
                  </a:cubicBezTo>
                  <a:cubicBezTo>
                    <a:pt x="25147" y="14443"/>
                    <a:pt x="25379" y="14506"/>
                    <a:pt x="25611" y="14506"/>
                  </a:cubicBezTo>
                  <a:cubicBezTo>
                    <a:pt x="25736" y="14506"/>
                    <a:pt x="25862" y="14487"/>
                    <a:pt x="25981" y="14451"/>
                  </a:cubicBezTo>
                  <a:cubicBezTo>
                    <a:pt x="26183" y="14387"/>
                    <a:pt x="26390" y="14357"/>
                    <a:pt x="26599" y="14357"/>
                  </a:cubicBezTo>
                  <a:cubicBezTo>
                    <a:pt x="26731" y="14357"/>
                    <a:pt x="26863" y="14368"/>
                    <a:pt x="26994" y="14391"/>
                  </a:cubicBezTo>
                  <a:cubicBezTo>
                    <a:pt x="27292" y="14436"/>
                    <a:pt x="27516" y="14660"/>
                    <a:pt x="27561" y="14957"/>
                  </a:cubicBezTo>
                  <a:cubicBezTo>
                    <a:pt x="27620" y="15136"/>
                    <a:pt x="27605" y="15345"/>
                    <a:pt x="27546" y="15524"/>
                  </a:cubicBezTo>
                  <a:cubicBezTo>
                    <a:pt x="27382" y="16060"/>
                    <a:pt x="27263" y="16596"/>
                    <a:pt x="27188" y="17147"/>
                  </a:cubicBezTo>
                  <a:cubicBezTo>
                    <a:pt x="27143" y="17430"/>
                    <a:pt x="27009" y="17699"/>
                    <a:pt x="26711" y="17803"/>
                  </a:cubicBezTo>
                  <a:cubicBezTo>
                    <a:pt x="26660" y="17818"/>
                    <a:pt x="26611" y="17825"/>
                    <a:pt x="26565" y="17825"/>
                  </a:cubicBezTo>
                  <a:cubicBezTo>
                    <a:pt x="26342" y="17825"/>
                    <a:pt x="26171" y="17665"/>
                    <a:pt x="26011" y="17505"/>
                  </a:cubicBezTo>
                  <a:cubicBezTo>
                    <a:pt x="25937" y="17445"/>
                    <a:pt x="25877" y="17386"/>
                    <a:pt x="25818" y="17326"/>
                  </a:cubicBezTo>
                  <a:cubicBezTo>
                    <a:pt x="25579" y="17088"/>
                    <a:pt x="25311" y="16879"/>
                    <a:pt x="24998" y="16700"/>
                  </a:cubicBezTo>
                  <a:cubicBezTo>
                    <a:pt x="24855" y="16611"/>
                    <a:pt x="24689" y="16564"/>
                    <a:pt x="24522" y="16564"/>
                  </a:cubicBezTo>
                  <a:cubicBezTo>
                    <a:pt x="24412" y="16564"/>
                    <a:pt x="24300" y="16585"/>
                    <a:pt x="24194" y="16626"/>
                  </a:cubicBezTo>
                  <a:cubicBezTo>
                    <a:pt x="23926" y="16730"/>
                    <a:pt x="23672" y="16849"/>
                    <a:pt x="23404" y="16969"/>
                  </a:cubicBezTo>
                  <a:cubicBezTo>
                    <a:pt x="22957" y="17177"/>
                    <a:pt x="22466" y="17296"/>
                    <a:pt x="21959" y="17341"/>
                  </a:cubicBezTo>
                  <a:cubicBezTo>
                    <a:pt x="21468" y="17296"/>
                    <a:pt x="21095" y="17013"/>
                    <a:pt x="21006" y="16626"/>
                  </a:cubicBezTo>
                  <a:cubicBezTo>
                    <a:pt x="20901" y="16254"/>
                    <a:pt x="21050" y="15911"/>
                    <a:pt x="21468" y="15658"/>
                  </a:cubicBezTo>
                  <a:lnTo>
                    <a:pt x="21453" y="15658"/>
                  </a:lnTo>
                  <a:cubicBezTo>
                    <a:pt x="21646" y="15509"/>
                    <a:pt x="21870" y="15404"/>
                    <a:pt x="22093" y="15345"/>
                  </a:cubicBezTo>
                  <a:cubicBezTo>
                    <a:pt x="22644" y="15226"/>
                    <a:pt x="23136" y="14943"/>
                    <a:pt x="23494" y="14525"/>
                  </a:cubicBezTo>
                  <a:cubicBezTo>
                    <a:pt x="23706" y="14259"/>
                    <a:pt x="24020" y="14120"/>
                    <a:pt x="24336" y="14120"/>
                  </a:cubicBezTo>
                  <a:close/>
                  <a:moveTo>
                    <a:pt x="24060" y="0"/>
                  </a:moveTo>
                  <a:lnTo>
                    <a:pt x="24060" y="0"/>
                  </a:lnTo>
                  <a:cubicBezTo>
                    <a:pt x="12633" y="1833"/>
                    <a:pt x="2369" y="11740"/>
                    <a:pt x="0" y="24358"/>
                  </a:cubicBezTo>
                  <a:cubicBezTo>
                    <a:pt x="373" y="25058"/>
                    <a:pt x="402" y="25877"/>
                    <a:pt x="224" y="26786"/>
                  </a:cubicBezTo>
                  <a:cubicBezTo>
                    <a:pt x="75" y="27516"/>
                    <a:pt x="45" y="28261"/>
                    <a:pt x="104" y="29021"/>
                  </a:cubicBezTo>
                  <a:cubicBezTo>
                    <a:pt x="119" y="29289"/>
                    <a:pt x="194" y="29542"/>
                    <a:pt x="313" y="29795"/>
                  </a:cubicBezTo>
                  <a:cubicBezTo>
                    <a:pt x="472" y="30131"/>
                    <a:pt x="805" y="30321"/>
                    <a:pt x="1142" y="30321"/>
                  </a:cubicBezTo>
                  <a:cubicBezTo>
                    <a:pt x="1344" y="30321"/>
                    <a:pt x="1546" y="30253"/>
                    <a:pt x="1713" y="30108"/>
                  </a:cubicBezTo>
                  <a:cubicBezTo>
                    <a:pt x="2071" y="29810"/>
                    <a:pt x="2339" y="29408"/>
                    <a:pt x="2473" y="28961"/>
                  </a:cubicBezTo>
                  <a:cubicBezTo>
                    <a:pt x="2697" y="28291"/>
                    <a:pt x="2875" y="27605"/>
                    <a:pt x="2980" y="26920"/>
                  </a:cubicBezTo>
                  <a:cubicBezTo>
                    <a:pt x="3099" y="26339"/>
                    <a:pt x="3307" y="25788"/>
                    <a:pt x="3605" y="25296"/>
                  </a:cubicBezTo>
                  <a:cubicBezTo>
                    <a:pt x="4231" y="24209"/>
                    <a:pt x="5259" y="23792"/>
                    <a:pt x="6421" y="23628"/>
                  </a:cubicBezTo>
                  <a:cubicBezTo>
                    <a:pt x="7122" y="23563"/>
                    <a:pt x="7822" y="23521"/>
                    <a:pt x="8532" y="23521"/>
                  </a:cubicBezTo>
                  <a:cubicBezTo>
                    <a:pt x="8638" y="23521"/>
                    <a:pt x="8743" y="23522"/>
                    <a:pt x="8849" y="23524"/>
                  </a:cubicBezTo>
                  <a:cubicBezTo>
                    <a:pt x="10697" y="23509"/>
                    <a:pt x="12544" y="23479"/>
                    <a:pt x="14391" y="23419"/>
                  </a:cubicBezTo>
                  <a:cubicBezTo>
                    <a:pt x="14431" y="23419"/>
                    <a:pt x="14472" y="23418"/>
                    <a:pt x="14512" y="23418"/>
                  </a:cubicBezTo>
                  <a:cubicBezTo>
                    <a:pt x="15275" y="23418"/>
                    <a:pt x="16023" y="23552"/>
                    <a:pt x="16730" y="23807"/>
                  </a:cubicBezTo>
                  <a:cubicBezTo>
                    <a:pt x="17028" y="23911"/>
                    <a:pt x="17386" y="24000"/>
                    <a:pt x="17415" y="24417"/>
                  </a:cubicBezTo>
                  <a:cubicBezTo>
                    <a:pt x="17490" y="24849"/>
                    <a:pt x="17311" y="25296"/>
                    <a:pt x="16954" y="25565"/>
                  </a:cubicBezTo>
                  <a:cubicBezTo>
                    <a:pt x="16670" y="25758"/>
                    <a:pt x="16328" y="25907"/>
                    <a:pt x="15970" y="25967"/>
                  </a:cubicBezTo>
                  <a:cubicBezTo>
                    <a:pt x="15479" y="26067"/>
                    <a:pt x="14979" y="26118"/>
                    <a:pt x="14470" y="26118"/>
                  </a:cubicBezTo>
                  <a:cubicBezTo>
                    <a:pt x="14301" y="26118"/>
                    <a:pt x="14130" y="26112"/>
                    <a:pt x="13959" y="26101"/>
                  </a:cubicBezTo>
                  <a:cubicBezTo>
                    <a:pt x="13021" y="26041"/>
                    <a:pt x="12052" y="25967"/>
                    <a:pt x="11114" y="25892"/>
                  </a:cubicBezTo>
                  <a:cubicBezTo>
                    <a:pt x="10998" y="25885"/>
                    <a:pt x="10882" y="25881"/>
                    <a:pt x="10765" y="25881"/>
                  </a:cubicBezTo>
                  <a:cubicBezTo>
                    <a:pt x="10430" y="25881"/>
                    <a:pt x="10093" y="25911"/>
                    <a:pt x="9773" y="25967"/>
                  </a:cubicBezTo>
                  <a:cubicBezTo>
                    <a:pt x="9103" y="26071"/>
                    <a:pt x="8536" y="26518"/>
                    <a:pt x="8283" y="27144"/>
                  </a:cubicBezTo>
                  <a:cubicBezTo>
                    <a:pt x="7941" y="27889"/>
                    <a:pt x="7851" y="28738"/>
                    <a:pt x="8030" y="29542"/>
                  </a:cubicBezTo>
                  <a:cubicBezTo>
                    <a:pt x="8227" y="30445"/>
                    <a:pt x="8866" y="30947"/>
                    <a:pt x="9768" y="30947"/>
                  </a:cubicBezTo>
                  <a:cubicBezTo>
                    <a:pt x="9819" y="30947"/>
                    <a:pt x="9870" y="30946"/>
                    <a:pt x="9922" y="30943"/>
                  </a:cubicBezTo>
                  <a:cubicBezTo>
                    <a:pt x="10831" y="30883"/>
                    <a:pt x="11486" y="30391"/>
                    <a:pt x="12052" y="29751"/>
                  </a:cubicBezTo>
                  <a:cubicBezTo>
                    <a:pt x="12306" y="29438"/>
                    <a:pt x="12529" y="29095"/>
                    <a:pt x="12723" y="28738"/>
                  </a:cubicBezTo>
                  <a:cubicBezTo>
                    <a:pt x="12832" y="28470"/>
                    <a:pt x="13101" y="28311"/>
                    <a:pt x="13383" y="28311"/>
                  </a:cubicBezTo>
                  <a:cubicBezTo>
                    <a:pt x="13446" y="28311"/>
                    <a:pt x="13509" y="28319"/>
                    <a:pt x="13572" y="28335"/>
                  </a:cubicBezTo>
                  <a:cubicBezTo>
                    <a:pt x="13885" y="28380"/>
                    <a:pt x="14183" y="28484"/>
                    <a:pt x="14466" y="28619"/>
                  </a:cubicBezTo>
                  <a:cubicBezTo>
                    <a:pt x="15657" y="29214"/>
                    <a:pt x="16909" y="29721"/>
                    <a:pt x="18190" y="30153"/>
                  </a:cubicBezTo>
                  <a:cubicBezTo>
                    <a:pt x="18488" y="30242"/>
                    <a:pt x="18771" y="30362"/>
                    <a:pt x="19054" y="30510"/>
                  </a:cubicBezTo>
                  <a:cubicBezTo>
                    <a:pt x="19590" y="30779"/>
                    <a:pt x="19695" y="31136"/>
                    <a:pt x="19337" y="31628"/>
                  </a:cubicBezTo>
                  <a:cubicBezTo>
                    <a:pt x="19054" y="32045"/>
                    <a:pt x="18697" y="32402"/>
                    <a:pt x="18279" y="32715"/>
                  </a:cubicBezTo>
                  <a:cubicBezTo>
                    <a:pt x="16924" y="33788"/>
                    <a:pt x="15300" y="34518"/>
                    <a:pt x="13587" y="34816"/>
                  </a:cubicBezTo>
                  <a:cubicBezTo>
                    <a:pt x="13319" y="34861"/>
                    <a:pt x="13065" y="34920"/>
                    <a:pt x="12812" y="35010"/>
                  </a:cubicBezTo>
                  <a:cubicBezTo>
                    <a:pt x="12097" y="35278"/>
                    <a:pt x="11754" y="35829"/>
                    <a:pt x="11844" y="36589"/>
                  </a:cubicBezTo>
                  <a:cubicBezTo>
                    <a:pt x="11918" y="37110"/>
                    <a:pt x="12097" y="37632"/>
                    <a:pt x="12365" y="38093"/>
                  </a:cubicBezTo>
                  <a:cubicBezTo>
                    <a:pt x="12797" y="38942"/>
                    <a:pt x="13304" y="39732"/>
                    <a:pt x="13721" y="40581"/>
                  </a:cubicBezTo>
                  <a:cubicBezTo>
                    <a:pt x="14525" y="42175"/>
                    <a:pt x="14987" y="43933"/>
                    <a:pt x="15076" y="45736"/>
                  </a:cubicBezTo>
                  <a:cubicBezTo>
                    <a:pt x="15076" y="45959"/>
                    <a:pt x="15106" y="46183"/>
                    <a:pt x="15136" y="46406"/>
                  </a:cubicBezTo>
                  <a:cubicBezTo>
                    <a:pt x="15240" y="47687"/>
                    <a:pt x="15866" y="48864"/>
                    <a:pt x="16864" y="49684"/>
                  </a:cubicBezTo>
                  <a:cubicBezTo>
                    <a:pt x="17132" y="49922"/>
                    <a:pt x="17400" y="50160"/>
                    <a:pt x="17654" y="50414"/>
                  </a:cubicBezTo>
                  <a:cubicBezTo>
                    <a:pt x="18011" y="50741"/>
                    <a:pt x="18220" y="51188"/>
                    <a:pt x="18250" y="51680"/>
                  </a:cubicBezTo>
                  <a:cubicBezTo>
                    <a:pt x="18294" y="52157"/>
                    <a:pt x="18265" y="52633"/>
                    <a:pt x="18175" y="53110"/>
                  </a:cubicBezTo>
                  <a:cubicBezTo>
                    <a:pt x="18101" y="53512"/>
                    <a:pt x="18056" y="53929"/>
                    <a:pt x="18056" y="54347"/>
                  </a:cubicBezTo>
                  <a:cubicBezTo>
                    <a:pt x="18041" y="55285"/>
                    <a:pt x="18428" y="55836"/>
                    <a:pt x="19322" y="56119"/>
                  </a:cubicBezTo>
                  <a:cubicBezTo>
                    <a:pt x="19590" y="56209"/>
                    <a:pt x="19873" y="56268"/>
                    <a:pt x="20142" y="56328"/>
                  </a:cubicBezTo>
                  <a:cubicBezTo>
                    <a:pt x="20440" y="56358"/>
                    <a:pt x="20663" y="56596"/>
                    <a:pt x="20708" y="56879"/>
                  </a:cubicBezTo>
                  <a:cubicBezTo>
                    <a:pt x="20767" y="57177"/>
                    <a:pt x="20782" y="57475"/>
                    <a:pt x="20767" y="57773"/>
                  </a:cubicBezTo>
                  <a:cubicBezTo>
                    <a:pt x="20723" y="58235"/>
                    <a:pt x="20693" y="58712"/>
                    <a:pt x="20678" y="59158"/>
                  </a:cubicBezTo>
                  <a:cubicBezTo>
                    <a:pt x="20648" y="59933"/>
                    <a:pt x="20857" y="60678"/>
                    <a:pt x="21304" y="61319"/>
                  </a:cubicBezTo>
                  <a:cubicBezTo>
                    <a:pt x="21482" y="61557"/>
                    <a:pt x="21691" y="61765"/>
                    <a:pt x="21944" y="61929"/>
                  </a:cubicBezTo>
                  <a:cubicBezTo>
                    <a:pt x="22156" y="62091"/>
                    <a:pt x="22403" y="62170"/>
                    <a:pt x="22648" y="62170"/>
                  </a:cubicBezTo>
                  <a:cubicBezTo>
                    <a:pt x="22990" y="62170"/>
                    <a:pt x="23327" y="62016"/>
                    <a:pt x="23553" y="61721"/>
                  </a:cubicBezTo>
                  <a:cubicBezTo>
                    <a:pt x="23881" y="61319"/>
                    <a:pt x="24089" y="60812"/>
                    <a:pt x="24119" y="60291"/>
                  </a:cubicBezTo>
                  <a:cubicBezTo>
                    <a:pt x="24134" y="60097"/>
                    <a:pt x="24134" y="59888"/>
                    <a:pt x="24164" y="59710"/>
                  </a:cubicBezTo>
                  <a:cubicBezTo>
                    <a:pt x="24209" y="59427"/>
                    <a:pt x="24313" y="59337"/>
                    <a:pt x="24581" y="59337"/>
                  </a:cubicBezTo>
                  <a:cubicBezTo>
                    <a:pt x="25311" y="59337"/>
                    <a:pt x="26041" y="59233"/>
                    <a:pt x="26741" y="59009"/>
                  </a:cubicBezTo>
                  <a:cubicBezTo>
                    <a:pt x="26831" y="58980"/>
                    <a:pt x="26920" y="58965"/>
                    <a:pt x="27009" y="58965"/>
                  </a:cubicBezTo>
                  <a:cubicBezTo>
                    <a:pt x="27054" y="58962"/>
                    <a:pt x="27096" y="58960"/>
                    <a:pt x="27134" y="58960"/>
                  </a:cubicBezTo>
                  <a:cubicBezTo>
                    <a:pt x="27505" y="58960"/>
                    <a:pt x="27588" y="59099"/>
                    <a:pt x="27561" y="59531"/>
                  </a:cubicBezTo>
                  <a:cubicBezTo>
                    <a:pt x="27546" y="60142"/>
                    <a:pt x="27471" y="60752"/>
                    <a:pt x="27382" y="61348"/>
                  </a:cubicBezTo>
                  <a:cubicBezTo>
                    <a:pt x="27322" y="61736"/>
                    <a:pt x="27337" y="62123"/>
                    <a:pt x="27412" y="62510"/>
                  </a:cubicBezTo>
                  <a:cubicBezTo>
                    <a:pt x="27569" y="63257"/>
                    <a:pt x="28049" y="63682"/>
                    <a:pt x="28750" y="63682"/>
                  </a:cubicBezTo>
                  <a:cubicBezTo>
                    <a:pt x="28846" y="63682"/>
                    <a:pt x="28946" y="63674"/>
                    <a:pt x="29050" y="63657"/>
                  </a:cubicBezTo>
                  <a:cubicBezTo>
                    <a:pt x="29602" y="63598"/>
                    <a:pt x="30093" y="63270"/>
                    <a:pt x="30376" y="62779"/>
                  </a:cubicBezTo>
                  <a:cubicBezTo>
                    <a:pt x="30600" y="62376"/>
                    <a:pt x="30749" y="61959"/>
                    <a:pt x="30823" y="61512"/>
                  </a:cubicBezTo>
                  <a:cubicBezTo>
                    <a:pt x="31062" y="60350"/>
                    <a:pt x="31494" y="59248"/>
                    <a:pt x="32134" y="58250"/>
                  </a:cubicBezTo>
                  <a:cubicBezTo>
                    <a:pt x="32805" y="57147"/>
                    <a:pt x="33147" y="55941"/>
                    <a:pt x="33356" y="54674"/>
                  </a:cubicBezTo>
                  <a:cubicBezTo>
                    <a:pt x="33579" y="53289"/>
                    <a:pt x="33505" y="51903"/>
                    <a:pt x="33490" y="50518"/>
                  </a:cubicBezTo>
                  <a:cubicBezTo>
                    <a:pt x="33475" y="49877"/>
                    <a:pt x="33400" y="49222"/>
                    <a:pt x="33445" y="48596"/>
                  </a:cubicBezTo>
                  <a:cubicBezTo>
                    <a:pt x="33520" y="47464"/>
                    <a:pt x="33758" y="46376"/>
                    <a:pt x="34518" y="45468"/>
                  </a:cubicBezTo>
                  <a:cubicBezTo>
                    <a:pt x="34890" y="45006"/>
                    <a:pt x="35233" y="44514"/>
                    <a:pt x="35575" y="44023"/>
                  </a:cubicBezTo>
                  <a:cubicBezTo>
                    <a:pt x="36305" y="43010"/>
                    <a:pt x="37259" y="42190"/>
                    <a:pt x="38361" y="41609"/>
                  </a:cubicBezTo>
                  <a:cubicBezTo>
                    <a:pt x="38953" y="41293"/>
                    <a:pt x="39607" y="41129"/>
                    <a:pt x="40267" y="41129"/>
                  </a:cubicBezTo>
                  <a:cubicBezTo>
                    <a:pt x="40322" y="41129"/>
                    <a:pt x="40377" y="41130"/>
                    <a:pt x="40432" y="41132"/>
                  </a:cubicBezTo>
                  <a:cubicBezTo>
                    <a:pt x="41162" y="41192"/>
                    <a:pt x="41892" y="41296"/>
                    <a:pt x="42607" y="41430"/>
                  </a:cubicBezTo>
                  <a:cubicBezTo>
                    <a:pt x="43150" y="41512"/>
                    <a:pt x="43693" y="41643"/>
                    <a:pt x="44259" y="41643"/>
                  </a:cubicBezTo>
                  <a:cubicBezTo>
                    <a:pt x="44314" y="41643"/>
                    <a:pt x="44369" y="41642"/>
                    <a:pt x="44425" y="41639"/>
                  </a:cubicBezTo>
                  <a:cubicBezTo>
                    <a:pt x="45065" y="41624"/>
                    <a:pt x="45706" y="41505"/>
                    <a:pt x="46302" y="41267"/>
                  </a:cubicBezTo>
                  <a:cubicBezTo>
                    <a:pt x="46417" y="41219"/>
                    <a:pt x="46500" y="41192"/>
                    <a:pt x="46560" y="41192"/>
                  </a:cubicBezTo>
                  <a:cubicBezTo>
                    <a:pt x="46672" y="41192"/>
                    <a:pt x="46710" y="41283"/>
                    <a:pt x="46749" y="41505"/>
                  </a:cubicBezTo>
                  <a:cubicBezTo>
                    <a:pt x="46823" y="41892"/>
                    <a:pt x="46868" y="42280"/>
                    <a:pt x="46913" y="42667"/>
                  </a:cubicBezTo>
                  <a:cubicBezTo>
                    <a:pt x="46942" y="43010"/>
                    <a:pt x="47047" y="43337"/>
                    <a:pt x="47210" y="43635"/>
                  </a:cubicBezTo>
                  <a:cubicBezTo>
                    <a:pt x="47417" y="44022"/>
                    <a:pt x="47824" y="44264"/>
                    <a:pt x="48249" y="44264"/>
                  </a:cubicBezTo>
                  <a:cubicBezTo>
                    <a:pt x="48315" y="44264"/>
                    <a:pt x="48381" y="44258"/>
                    <a:pt x="48447" y="44246"/>
                  </a:cubicBezTo>
                  <a:cubicBezTo>
                    <a:pt x="49564" y="44097"/>
                    <a:pt x="50399" y="43039"/>
                    <a:pt x="50309" y="41833"/>
                  </a:cubicBezTo>
                  <a:cubicBezTo>
                    <a:pt x="50294" y="41490"/>
                    <a:pt x="50220" y="41147"/>
                    <a:pt x="50175" y="40820"/>
                  </a:cubicBezTo>
                  <a:cubicBezTo>
                    <a:pt x="50145" y="40671"/>
                    <a:pt x="50116" y="40522"/>
                    <a:pt x="50101" y="40373"/>
                  </a:cubicBezTo>
                  <a:cubicBezTo>
                    <a:pt x="50071" y="39881"/>
                    <a:pt x="50175" y="39717"/>
                    <a:pt x="50637" y="39583"/>
                  </a:cubicBezTo>
                  <a:cubicBezTo>
                    <a:pt x="50935" y="39494"/>
                    <a:pt x="51248" y="39434"/>
                    <a:pt x="51546" y="39345"/>
                  </a:cubicBezTo>
                  <a:cubicBezTo>
                    <a:pt x="53229" y="38823"/>
                    <a:pt x="53840" y="37632"/>
                    <a:pt x="53289" y="35978"/>
                  </a:cubicBezTo>
                  <a:cubicBezTo>
                    <a:pt x="53289" y="35963"/>
                    <a:pt x="53274" y="35948"/>
                    <a:pt x="53274" y="35933"/>
                  </a:cubicBezTo>
                  <a:cubicBezTo>
                    <a:pt x="52842" y="34726"/>
                    <a:pt x="52797" y="34816"/>
                    <a:pt x="53289" y="33430"/>
                  </a:cubicBezTo>
                  <a:cubicBezTo>
                    <a:pt x="53438" y="33013"/>
                    <a:pt x="53572" y="32581"/>
                    <a:pt x="53661" y="32149"/>
                  </a:cubicBezTo>
                  <a:cubicBezTo>
                    <a:pt x="53870" y="30957"/>
                    <a:pt x="53587" y="29870"/>
                    <a:pt x="52961" y="28857"/>
                  </a:cubicBezTo>
                  <a:cubicBezTo>
                    <a:pt x="52484" y="28112"/>
                    <a:pt x="51888" y="27442"/>
                    <a:pt x="51203" y="26890"/>
                  </a:cubicBezTo>
                  <a:cubicBezTo>
                    <a:pt x="49996" y="25907"/>
                    <a:pt x="48834" y="24894"/>
                    <a:pt x="47717" y="23807"/>
                  </a:cubicBezTo>
                  <a:cubicBezTo>
                    <a:pt x="47464" y="23568"/>
                    <a:pt x="47225" y="23315"/>
                    <a:pt x="47002" y="23062"/>
                  </a:cubicBezTo>
                  <a:cubicBezTo>
                    <a:pt x="46257" y="22213"/>
                    <a:pt x="45616" y="21274"/>
                    <a:pt x="44678" y="20604"/>
                  </a:cubicBezTo>
                  <a:lnTo>
                    <a:pt x="44663" y="20604"/>
                  </a:lnTo>
                  <a:cubicBezTo>
                    <a:pt x="44499" y="20559"/>
                    <a:pt x="44350" y="20499"/>
                    <a:pt x="44216" y="20425"/>
                  </a:cubicBezTo>
                  <a:cubicBezTo>
                    <a:pt x="43635" y="20172"/>
                    <a:pt x="43024" y="20008"/>
                    <a:pt x="42399" y="19963"/>
                  </a:cubicBezTo>
                  <a:cubicBezTo>
                    <a:pt x="42257" y="19955"/>
                    <a:pt x="42116" y="19950"/>
                    <a:pt x="41975" y="19950"/>
                  </a:cubicBezTo>
                  <a:cubicBezTo>
                    <a:pt x="41119" y="19950"/>
                    <a:pt x="40270" y="20107"/>
                    <a:pt x="39464" y="20440"/>
                  </a:cubicBezTo>
                  <a:cubicBezTo>
                    <a:pt x="38629" y="20782"/>
                    <a:pt x="37810" y="21125"/>
                    <a:pt x="36976" y="21468"/>
                  </a:cubicBezTo>
                  <a:cubicBezTo>
                    <a:pt x="35590" y="22019"/>
                    <a:pt x="34205" y="22540"/>
                    <a:pt x="32715" y="22808"/>
                  </a:cubicBezTo>
                  <a:cubicBezTo>
                    <a:pt x="31723" y="22993"/>
                    <a:pt x="30730" y="23125"/>
                    <a:pt x="29737" y="23125"/>
                  </a:cubicBezTo>
                  <a:cubicBezTo>
                    <a:pt x="28883" y="23125"/>
                    <a:pt x="28028" y="23027"/>
                    <a:pt x="27173" y="22779"/>
                  </a:cubicBezTo>
                  <a:cubicBezTo>
                    <a:pt x="26697" y="22630"/>
                    <a:pt x="26190" y="22555"/>
                    <a:pt x="25684" y="22540"/>
                  </a:cubicBezTo>
                  <a:cubicBezTo>
                    <a:pt x="24656" y="22540"/>
                    <a:pt x="23821" y="22868"/>
                    <a:pt x="23211" y="23747"/>
                  </a:cubicBezTo>
                  <a:cubicBezTo>
                    <a:pt x="23002" y="24045"/>
                    <a:pt x="22808" y="24373"/>
                    <a:pt x="22630" y="24700"/>
                  </a:cubicBezTo>
                  <a:cubicBezTo>
                    <a:pt x="22421" y="25118"/>
                    <a:pt x="22242" y="25535"/>
                    <a:pt x="22034" y="25952"/>
                  </a:cubicBezTo>
                  <a:cubicBezTo>
                    <a:pt x="21885" y="26324"/>
                    <a:pt x="21631" y="26652"/>
                    <a:pt x="21289" y="26890"/>
                  </a:cubicBezTo>
                  <a:cubicBezTo>
                    <a:pt x="21123" y="27000"/>
                    <a:pt x="20959" y="27051"/>
                    <a:pt x="20811" y="27051"/>
                  </a:cubicBezTo>
                  <a:cubicBezTo>
                    <a:pt x="20493" y="27051"/>
                    <a:pt x="20242" y="26815"/>
                    <a:pt x="20171" y="26399"/>
                  </a:cubicBezTo>
                  <a:cubicBezTo>
                    <a:pt x="20127" y="26160"/>
                    <a:pt x="20142" y="25922"/>
                    <a:pt x="20216" y="25684"/>
                  </a:cubicBezTo>
                  <a:cubicBezTo>
                    <a:pt x="20425" y="24984"/>
                    <a:pt x="20812" y="24388"/>
                    <a:pt x="21199" y="23777"/>
                  </a:cubicBezTo>
                  <a:cubicBezTo>
                    <a:pt x="21706" y="22972"/>
                    <a:pt x="22138" y="22123"/>
                    <a:pt x="22466" y="21214"/>
                  </a:cubicBezTo>
                  <a:cubicBezTo>
                    <a:pt x="22630" y="20753"/>
                    <a:pt x="22868" y="20321"/>
                    <a:pt x="23196" y="19948"/>
                  </a:cubicBezTo>
                  <a:cubicBezTo>
                    <a:pt x="23349" y="19753"/>
                    <a:pt x="23581" y="19649"/>
                    <a:pt x="23818" y="19649"/>
                  </a:cubicBezTo>
                  <a:cubicBezTo>
                    <a:pt x="23834" y="19649"/>
                    <a:pt x="23850" y="19649"/>
                    <a:pt x="23866" y="19650"/>
                  </a:cubicBezTo>
                  <a:cubicBezTo>
                    <a:pt x="24268" y="19680"/>
                    <a:pt x="24656" y="19769"/>
                    <a:pt x="25028" y="19933"/>
                  </a:cubicBezTo>
                  <a:cubicBezTo>
                    <a:pt x="25419" y="20106"/>
                    <a:pt x="25799" y="20187"/>
                    <a:pt x="26169" y="20187"/>
                  </a:cubicBezTo>
                  <a:cubicBezTo>
                    <a:pt x="26788" y="20187"/>
                    <a:pt x="27380" y="19961"/>
                    <a:pt x="27948" y="19561"/>
                  </a:cubicBezTo>
                  <a:cubicBezTo>
                    <a:pt x="28335" y="19293"/>
                    <a:pt x="28663" y="18935"/>
                    <a:pt x="29035" y="18637"/>
                  </a:cubicBezTo>
                  <a:cubicBezTo>
                    <a:pt x="29199" y="18518"/>
                    <a:pt x="29333" y="18354"/>
                    <a:pt x="29557" y="18339"/>
                  </a:cubicBezTo>
                  <a:lnTo>
                    <a:pt x="29557" y="18339"/>
                  </a:lnTo>
                  <a:cubicBezTo>
                    <a:pt x="29587" y="18458"/>
                    <a:pt x="29587" y="18592"/>
                    <a:pt x="29542" y="18712"/>
                  </a:cubicBezTo>
                  <a:cubicBezTo>
                    <a:pt x="29497" y="18965"/>
                    <a:pt x="29512" y="19218"/>
                    <a:pt x="29542" y="19471"/>
                  </a:cubicBezTo>
                  <a:cubicBezTo>
                    <a:pt x="29603" y="19984"/>
                    <a:pt x="30034" y="20346"/>
                    <a:pt x="30515" y="20346"/>
                  </a:cubicBezTo>
                  <a:cubicBezTo>
                    <a:pt x="30621" y="20346"/>
                    <a:pt x="30730" y="20329"/>
                    <a:pt x="30838" y="20291"/>
                  </a:cubicBezTo>
                  <a:cubicBezTo>
                    <a:pt x="31076" y="20216"/>
                    <a:pt x="31300" y="20097"/>
                    <a:pt x="31494" y="19933"/>
                  </a:cubicBezTo>
                  <a:cubicBezTo>
                    <a:pt x="32373" y="19248"/>
                    <a:pt x="32879" y="18324"/>
                    <a:pt x="33177" y="17296"/>
                  </a:cubicBezTo>
                  <a:cubicBezTo>
                    <a:pt x="33505" y="16134"/>
                    <a:pt x="34324" y="15524"/>
                    <a:pt x="35367" y="15106"/>
                  </a:cubicBezTo>
                  <a:cubicBezTo>
                    <a:pt x="35536" y="15042"/>
                    <a:pt x="35716" y="14999"/>
                    <a:pt x="35897" y="14999"/>
                  </a:cubicBezTo>
                  <a:cubicBezTo>
                    <a:pt x="35924" y="14999"/>
                    <a:pt x="35951" y="15000"/>
                    <a:pt x="35978" y="15002"/>
                  </a:cubicBezTo>
                  <a:cubicBezTo>
                    <a:pt x="36261" y="15017"/>
                    <a:pt x="36350" y="15136"/>
                    <a:pt x="36305" y="15419"/>
                  </a:cubicBezTo>
                  <a:cubicBezTo>
                    <a:pt x="36246" y="15673"/>
                    <a:pt x="36127" y="15926"/>
                    <a:pt x="35978" y="16134"/>
                  </a:cubicBezTo>
                  <a:cubicBezTo>
                    <a:pt x="35680" y="16566"/>
                    <a:pt x="35382" y="16969"/>
                    <a:pt x="35039" y="17341"/>
                  </a:cubicBezTo>
                  <a:cubicBezTo>
                    <a:pt x="34741" y="17699"/>
                    <a:pt x="34503" y="18101"/>
                    <a:pt x="34354" y="18533"/>
                  </a:cubicBezTo>
                  <a:cubicBezTo>
                    <a:pt x="34160" y="19054"/>
                    <a:pt x="34443" y="19635"/>
                    <a:pt x="34965" y="19814"/>
                  </a:cubicBezTo>
                  <a:cubicBezTo>
                    <a:pt x="35153" y="19885"/>
                    <a:pt x="35351" y="19928"/>
                    <a:pt x="35551" y="19928"/>
                  </a:cubicBezTo>
                  <a:cubicBezTo>
                    <a:pt x="35604" y="19928"/>
                    <a:pt x="35657" y="19925"/>
                    <a:pt x="35710" y="19918"/>
                  </a:cubicBezTo>
                  <a:cubicBezTo>
                    <a:pt x="36112" y="19889"/>
                    <a:pt x="36499" y="19799"/>
                    <a:pt x="36886" y="19665"/>
                  </a:cubicBezTo>
                  <a:cubicBezTo>
                    <a:pt x="37512" y="19442"/>
                    <a:pt x="38138" y="19188"/>
                    <a:pt x="38749" y="18890"/>
                  </a:cubicBezTo>
                  <a:cubicBezTo>
                    <a:pt x="39223" y="18676"/>
                    <a:pt x="39733" y="18568"/>
                    <a:pt x="40244" y="18568"/>
                  </a:cubicBezTo>
                  <a:cubicBezTo>
                    <a:pt x="40727" y="18568"/>
                    <a:pt x="41212" y="18665"/>
                    <a:pt x="41669" y="18861"/>
                  </a:cubicBezTo>
                  <a:cubicBezTo>
                    <a:pt x="42741" y="19308"/>
                    <a:pt x="43739" y="19889"/>
                    <a:pt x="44678" y="20604"/>
                  </a:cubicBezTo>
                  <a:lnTo>
                    <a:pt x="44693" y="20604"/>
                  </a:lnTo>
                  <a:cubicBezTo>
                    <a:pt x="44976" y="20738"/>
                    <a:pt x="45259" y="20872"/>
                    <a:pt x="45527" y="20991"/>
                  </a:cubicBezTo>
                  <a:cubicBezTo>
                    <a:pt x="45784" y="21114"/>
                    <a:pt x="46070" y="21181"/>
                    <a:pt x="46359" y="21181"/>
                  </a:cubicBezTo>
                  <a:cubicBezTo>
                    <a:pt x="46489" y="21181"/>
                    <a:pt x="46620" y="21168"/>
                    <a:pt x="46749" y="21140"/>
                  </a:cubicBezTo>
                  <a:cubicBezTo>
                    <a:pt x="47479" y="21021"/>
                    <a:pt x="47926" y="20276"/>
                    <a:pt x="47687" y="19576"/>
                  </a:cubicBezTo>
                  <a:cubicBezTo>
                    <a:pt x="47657" y="19516"/>
                    <a:pt x="47643" y="19442"/>
                    <a:pt x="47598" y="19367"/>
                  </a:cubicBezTo>
                  <a:cubicBezTo>
                    <a:pt x="47404" y="18995"/>
                    <a:pt x="47359" y="18563"/>
                    <a:pt x="47464" y="18160"/>
                  </a:cubicBezTo>
                  <a:cubicBezTo>
                    <a:pt x="47628" y="17490"/>
                    <a:pt x="47374" y="16939"/>
                    <a:pt x="46838" y="16507"/>
                  </a:cubicBezTo>
                  <a:cubicBezTo>
                    <a:pt x="46376" y="16134"/>
                    <a:pt x="45840" y="15881"/>
                    <a:pt x="45274" y="15762"/>
                  </a:cubicBezTo>
                  <a:cubicBezTo>
                    <a:pt x="44886" y="15673"/>
                    <a:pt x="44514" y="15553"/>
                    <a:pt x="44156" y="15404"/>
                  </a:cubicBezTo>
                  <a:cubicBezTo>
                    <a:pt x="43799" y="15270"/>
                    <a:pt x="43561" y="14898"/>
                    <a:pt x="43605" y="14511"/>
                  </a:cubicBezTo>
                  <a:cubicBezTo>
                    <a:pt x="43605" y="14332"/>
                    <a:pt x="43635" y="14123"/>
                    <a:pt x="43650" y="13930"/>
                  </a:cubicBezTo>
                  <a:cubicBezTo>
                    <a:pt x="43695" y="13080"/>
                    <a:pt x="43307" y="12470"/>
                    <a:pt x="42562" y="12067"/>
                  </a:cubicBezTo>
                  <a:cubicBezTo>
                    <a:pt x="42220" y="11889"/>
                    <a:pt x="41847" y="11769"/>
                    <a:pt x="41460" y="11695"/>
                  </a:cubicBezTo>
                  <a:cubicBezTo>
                    <a:pt x="41400" y="11695"/>
                    <a:pt x="41341" y="11680"/>
                    <a:pt x="41281" y="11680"/>
                  </a:cubicBezTo>
                  <a:cubicBezTo>
                    <a:pt x="40030" y="11397"/>
                    <a:pt x="40000" y="11442"/>
                    <a:pt x="39479" y="10309"/>
                  </a:cubicBezTo>
                  <a:cubicBezTo>
                    <a:pt x="39255" y="9788"/>
                    <a:pt x="38853" y="9356"/>
                    <a:pt x="38361" y="9073"/>
                  </a:cubicBezTo>
                  <a:cubicBezTo>
                    <a:pt x="38019" y="8894"/>
                    <a:pt x="37676" y="8701"/>
                    <a:pt x="37348" y="8492"/>
                  </a:cubicBezTo>
                  <a:cubicBezTo>
                    <a:pt x="36991" y="8268"/>
                    <a:pt x="36961" y="8120"/>
                    <a:pt x="37184" y="7762"/>
                  </a:cubicBezTo>
                  <a:cubicBezTo>
                    <a:pt x="37319" y="7568"/>
                    <a:pt x="37453" y="7375"/>
                    <a:pt x="37572" y="7166"/>
                  </a:cubicBezTo>
                  <a:cubicBezTo>
                    <a:pt x="38063" y="6257"/>
                    <a:pt x="37840" y="5349"/>
                    <a:pt x="36991" y="4768"/>
                  </a:cubicBezTo>
                  <a:cubicBezTo>
                    <a:pt x="36648" y="4544"/>
                    <a:pt x="36291" y="4365"/>
                    <a:pt x="35903" y="4246"/>
                  </a:cubicBezTo>
                  <a:cubicBezTo>
                    <a:pt x="34741" y="3859"/>
                    <a:pt x="33594" y="3412"/>
                    <a:pt x="32477" y="2905"/>
                  </a:cubicBezTo>
                  <a:cubicBezTo>
                    <a:pt x="32104" y="2712"/>
                    <a:pt x="31702" y="2607"/>
                    <a:pt x="31270" y="2607"/>
                  </a:cubicBezTo>
                  <a:cubicBezTo>
                    <a:pt x="31249" y="2607"/>
                    <a:pt x="31229" y="2607"/>
                    <a:pt x="31208" y="2607"/>
                  </a:cubicBezTo>
                  <a:cubicBezTo>
                    <a:pt x="30082" y="2607"/>
                    <a:pt x="29365" y="3403"/>
                    <a:pt x="29467" y="4544"/>
                  </a:cubicBezTo>
                  <a:cubicBezTo>
                    <a:pt x="29467" y="4604"/>
                    <a:pt x="29497" y="4663"/>
                    <a:pt x="29497" y="4708"/>
                  </a:cubicBezTo>
                  <a:cubicBezTo>
                    <a:pt x="29509" y="4962"/>
                    <a:pt x="29463" y="5049"/>
                    <a:pt x="29278" y="5049"/>
                  </a:cubicBezTo>
                  <a:cubicBezTo>
                    <a:pt x="29234" y="5049"/>
                    <a:pt x="29184" y="5044"/>
                    <a:pt x="29125" y="5036"/>
                  </a:cubicBezTo>
                  <a:cubicBezTo>
                    <a:pt x="28574" y="4946"/>
                    <a:pt x="28067" y="4663"/>
                    <a:pt x="27710" y="4231"/>
                  </a:cubicBezTo>
                  <a:cubicBezTo>
                    <a:pt x="27427" y="3904"/>
                    <a:pt x="27129" y="3591"/>
                    <a:pt x="26816" y="3293"/>
                  </a:cubicBezTo>
                  <a:cubicBezTo>
                    <a:pt x="26171" y="2688"/>
                    <a:pt x="25411" y="2478"/>
                    <a:pt x="24575" y="2478"/>
                  </a:cubicBezTo>
                  <a:cubicBezTo>
                    <a:pt x="24464" y="2478"/>
                    <a:pt x="24352" y="2481"/>
                    <a:pt x="24238" y="2488"/>
                  </a:cubicBezTo>
                  <a:cubicBezTo>
                    <a:pt x="24158" y="2494"/>
                    <a:pt x="24090" y="2498"/>
                    <a:pt x="24035" y="2498"/>
                  </a:cubicBezTo>
                  <a:cubicBezTo>
                    <a:pt x="23793" y="2498"/>
                    <a:pt x="23773" y="2422"/>
                    <a:pt x="23821" y="2071"/>
                  </a:cubicBezTo>
                  <a:cubicBezTo>
                    <a:pt x="23866" y="1669"/>
                    <a:pt x="23940" y="1267"/>
                    <a:pt x="24030" y="879"/>
                  </a:cubicBezTo>
                  <a:cubicBezTo>
                    <a:pt x="24089" y="581"/>
                    <a:pt x="24104" y="283"/>
                    <a:pt x="24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5410231" y="4171393"/>
              <a:ext cx="423495" cy="556687"/>
            </a:xfrm>
            <a:custGeom>
              <a:avLst/>
              <a:gdLst/>
              <a:ahLst/>
              <a:cxnLst/>
              <a:rect l="l" t="t" r="r" b="b"/>
              <a:pathLst>
                <a:path w="16448" h="21621" extrusionOk="0">
                  <a:moveTo>
                    <a:pt x="15413" y="0"/>
                  </a:moveTo>
                  <a:cubicBezTo>
                    <a:pt x="14727" y="0"/>
                    <a:pt x="14231" y="312"/>
                    <a:pt x="13826" y="898"/>
                  </a:cubicBezTo>
                  <a:cubicBezTo>
                    <a:pt x="13394" y="1539"/>
                    <a:pt x="13215" y="2254"/>
                    <a:pt x="13036" y="2984"/>
                  </a:cubicBezTo>
                  <a:cubicBezTo>
                    <a:pt x="12947" y="3401"/>
                    <a:pt x="12857" y="3803"/>
                    <a:pt x="12768" y="4206"/>
                  </a:cubicBezTo>
                  <a:cubicBezTo>
                    <a:pt x="12396" y="5725"/>
                    <a:pt x="11472" y="6738"/>
                    <a:pt x="10072" y="7349"/>
                  </a:cubicBezTo>
                  <a:cubicBezTo>
                    <a:pt x="9178" y="7722"/>
                    <a:pt x="8269" y="8064"/>
                    <a:pt x="7360" y="8437"/>
                  </a:cubicBezTo>
                  <a:cubicBezTo>
                    <a:pt x="5722" y="9107"/>
                    <a:pt x="4127" y="9926"/>
                    <a:pt x="2519" y="10671"/>
                  </a:cubicBezTo>
                  <a:cubicBezTo>
                    <a:pt x="2206" y="10805"/>
                    <a:pt x="1923" y="10984"/>
                    <a:pt x="1654" y="11208"/>
                  </a:cubicBezTo>
                  <a:cubicBezTo>
                    <a:pt x="1148" y="11595"/>
                    <a:pt x="969" y="12265"/>
                    <a:pt x="1193" y="12861"/>
                  </a:cubicBezTo>
                  <a:cubicBezTo>
                    <a:pt x="1371" y="13353"/>
                    <a:pt x="1640" y="13815"/>
                    <a:pt x="1997" y="14202"/>
                  </a:cubicBezTo>
                  <a:cubicBezTo>
                    <a:pt x="2206" y="14455"/>
                    <a:pt x="2429" y="14694"/>
                    <a:pt x="2623" y="14962"/>
                  </a:cubicBezTo>
                  <a:cubicBezTo>
                    <a:pt x="2951" y="15349"/>
                    <a:pt x="3010" y="15885"/>
                    <a:pt x="2772" y="16347"/>
                  </a:cubicBezTo>
                  <a:cubicBezTo>
                    <a:pt x="2519" y="16869"/>
                    <a:pt x="2131" y="17316"/>
                    <a:pt x="1654" y="17658"/>
                  </a:cubicBezTo>
                  <a:cubicBezTo>
                    <a:pt x="1416" y="17822"/>
                    <a:pt x="1163" y="17986"/>
                    <a:pt x="924" y="18180"/>
                  </a:cubicBezTo>
                  <a:cubicBezTo>
                    <a:pt x="16" y="18820"/>
                    <a:pt x="1" y="20161"/>
                    <a:pt x="895" y="20831"/>
                  </a:cubicBezTo>
                  <a:cubicBezTo>
                    <a:pt x="1133" y="21010"/>
                    <a:pt x="1386" y="21159"/>
                    <a:pt x="1684" y="21248"/>
                  </a:cubicBezTo>
                  <a:cubicBezTo>
                    <a:pt x="1863" y="21323"/>
                    <a:pt x="2042" y="21368"/>
                    <a:pt x="2235" y="21442"/>
                  </a:cubicBezTo>
                  <a:cubicBezTo>
                    <a:pt x="2399" y="21487"/>
                    <a:pt x="2548" y="21546"/>
                    <a:pt x="2682" y="21621"/>
                  </a:cubicBezTo>
                  <a:cubicBezTo>
                    <a:pt x="10116" y="17345"/>
                    <a:pt x="15852" y="8645"/>
                    <a:pt x="16448" y="243"/>
                  </a:cubicBezTo>
                  <a:lnTo>
                    <a:pt x="16388" y="213"/>
                  </a:lnTo>
                  <a:cubicBezTo>
                    <a:pt x="16120" y="109"/>
                    <a:pt x="15837" y="34"/>
                    <a:pt x="15554" y="5"/>
                  </a:cubicBezTo>
                  <a:cubicBezTo>
                    <a:pt x="15506" y="2"/>
                    <a:pt x="15459" y="0"/>
                    <a:pt x="15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5440535" y="3317701"/>
              <a:ext cx="406630" cy="616884"/>
            </a:xfrm>
            <a:custGeom>
              <a:avLst/>
              <a:gdLst/>
              <a:ahLst/>
              <a:cxnLst/>
              <a:rect l="l" t="t" r="r" b="b"/>
              <a:pathLst>
                <a:path w="15793" h="23959" extrusionOk="0">
                  <a:moveTo>
                    <a:pt x="3025" y="1"/>
                  </a:moveTo>
                  <a:cubicBezTo>
                    <a:pt x="2950" y="16"/>
                    <a:pt x="2876" y="30"/>
                    <a:pt x="2801" y="60"/>
                  </a:cubicBezTo>
                  <a:cubicBezTo>
                    <a:pt x="2310" y="209"/>
                    <a:pt x="1833" y="388"/>
                    <a:pt x="1386" y="612"/>
                  </a:cubicBezTo>
                  <a:cubicBezTo>
                    <a:pt x="954" y="835"/>
                    <a:pt x="597" y="1178"/>
                    <a:pt x="358" y="1595"/>
                  </a:cubicBezTo>
                  <a:cubicBezTo>
                    <a:pt x="1" y="2250"/>
                    <a:pt x="75" y="3040"/>
                    <a:pt x="552" y="3621"/>
                  </a:cubicBezTo>
                  <a:cubicBezTo>
                    <a:pt x="790" y="3919"/>
                    <a:pt x="1088" y="4172"/>
                    <a:pt x="1431" y="4366"/>
                  </a:cubicBezTo>
                  <a:cubicBezTo>
                    <a:pt x="2191" y="4828"/>
                    <a:pt x="3010" y="5140"/>
                    <a:pt x="3829" y="5498"/>
                  </a:cubicBezTo>
                  <a:cubicBezTo>
                    <a:pt x="5528" y="6258"/>
                    <a:pt x="7092" y="7315"/>
                    <a:pt x="8448" y="8611"/>
                  </a:cubicBezTo>
                  <a:cubicBezTo>
                    <a:pt x="8790" y="8924"/>
                    <a:pt x="9088" y="9282"/>
                    <a:pt x="9327" y="9669"/>
                  </a:cubicBezTo>
                  <a:cubicBezTo>
                    <a:pt x="9461" y="9878"/>
                    <a:pt x="9550" y="10101"/>
                    <a:pt x="9595" y="10340"/>
                  </a:cubicBezTo>
                  <a:cubicBezTo>
                    <a:pt x="9610" y="10444"/>
                    <a:pt x="9625" y="10593"/>
                    <a:pt x="9505" y="10652"/>
                  </a:cubicBezTo>
                  <a:cubicBezTo>
                    <a:pt x="9481" y="10665"/>
                    <a:pt x="9458" y="10670"/>
                    <a:pt x="9437" y="10670"/>
                  </a:cubicBezTo>
                  <a:cubicBezTo>
                    <a:pt x="9355" y="10670"/>
                    <a:pt x="9296" y="10592"/>
                    <a:pt x="9237" y="10533"/>
                  </a:cubicBezTo>
                  <a:cubicBezTo>
                    <a:pt x="9014" y="10325"/>
                    <a:pt x="8820" y="10071"/>
                    <a:pt x="8656" y="9788"/>
                  </a:cubicBezTo>
                  <a:cubicBezTo>
                    <a:pt x="8507" y="9520"/>
                    <a:pt x="8358" y="9237"/>
                    <a:pt x="8194" y="8969"/>
                  </a:cubicBezTo>
                  <a:cubicBezTo>
                    <a:pt x="7941" y="8537"/>
                    <a:pt x="7584" y="8194"/>
                    <a:pt x="7137" y="7971"/>
                  </a:cubicBezTo>
                  <a:cubicBezTo>
                    <a:pt x="6881" y="7849"/>
                    <a:pt x="6609" y="7784"/>
                    <a:pt x="6333" y="7784"/>
                  </a:cubicBezTo>
                  <a:cubicBezTo>
                    <a:pt x="6238" y="7784"/>
                    <a:pt x="6144" y="7792"/>
                    <a:pt x="6049" y="7807"/>
                  </a:cubicBezTo>
                  <a:cubicBezTo>
                    <a:pt x="5558" y="7867"/>
                    <a:pt x="5230" y="8358"/>
                    <a:pt x="5364" y="8835"/>
                  </a:cubicBezTo>
                  <a:cubicBezTo>
                    <a:pt x="5438" y="9163"/>
                    <a:pt x="5558" y="9461"/>
                    <a:pt x="5736" y="9744"/>
                  </a:cubicBezTo>
                  <a:cubicBezTo>
                    <a:pt x="6109" y="10354"/>
                    <a:pt x="6317" y="11055"/>
                    <a:pt x="6362" y="11785"/>
                  </a:cubicBezTo>
                  <a:cubicBezTo>
                    <a:pt x="6407" y="12366"/>
                    <a:pt x="6526" y="12932"/>
                    <a:pt x="6690" y="13498"/>
                  </a:cubicBezTo>
                  <a:cubicBezTo>
                    <a:pt x="6839" y="14034"/>
                    <a:pt x="7107" y="14526"/>
                    <a:pt x="7479" y="14928"/>
                  </a:cubicBezTo>
                  <a:cubicBezTo>
                    <a:pt x="7554" y="15017"/>
                    <a:pt x="7643" y="15107"/>
                    <a:pt x="7733" y="15181"/>
                  </a:cubicBezTo>
                  <a:cubicBezTo>
                    <a:pt x="7895" y="15300"/>
                    <a:pt x="8050" y="15358"/>
                    <a:pt x="8188" y="15358"/>
                  </a:cubicBezTo>
                  <a:cubicBezTo>
                    <a:pt x="8430" y="15358"/>
                    <a:pt x="8621" y="15180"/>
                    <a:pt x="8716" y="14839"/>
                  </a:cubicBezTo>
                  <a:cubicBezTo>
                    <a:pt x="8775" y="14570"/>
                    <a:pt x="8790" y="14287"/>
                    <a:pt x="8775" y="14004"/>
                  </a:cubicBezTo>
                  <a:cubicBezTo>
                    <a:pt x="8775" y="13726"/>
                    <a:pt x="8822" y="13600"/>
                    <a:pt x="8963" y="13600"/>
                  </a:cubicBezTo>
                  <a:cubicBezTo>
                    <a:pt x="9034" y="13600"/>
                    <a:pt x="9128" y="13632"/>
                    <a:pt x="9252" y="13692"/>
                  </a:cubicBezTo>
                  <a:cubicBezTo>
                    <a:pt x="9952" y="14019"/>
                    <a:pt x="10265" y="14630"/>
                    <a:pt x="10086" y="15375"/>
                  </a:cubicBezTo>
                  <a:cubicBezTo>
                    <a:pt x="10012" y="15747"/>
                    <a:pt x="9923" y="16135"/>
                    <a:pt x="9833" y="16507"/>
                  </a:cubicBezTo>
                  <a:cubicBezTo>
                    <a:pt x="9744" y="16835"/>
                    <a:pt x="9744" y="17192"/>
                    <a:pt x="9803" y="17535"/>
                  </a:cubicBezTo>
                  <a:cubicBezTo>
                    <a:pt x="9848" y="17699"/>
                    <a:pt x="9908" y="17878"/>
                    <a:pt x="10012" y="18027"/>
                  </a:cubicBezTo>
                  <a:cubicBezTo>
                    <a:pt x="10156" y="18243"/>
                    <a:pt x="10393" y="18361"/>
                    <a:pt x="10634" y="18361"/>
                  </a:cubicBezTo>
                  <a:cubicBezTo>
                    <a:pt x="10791" y="18361"/>
                    <a:pt x="10949" y="18311"/>
                    <a:pt x="11085" y="18205"/>
                  </a:cubicBezTo>
                  <a:cubicBezTo>
                    <a:pt x="11219" y="18101"/>
                    <a:pt x="11353" y="17967"/>
                    <a:pt x="11472" y="17848"/>
                  </a:cubicBezTo>
                  <a:cubicBezTo>
                    <a:pt x="11561" y="17744"/>
                    <a:pt x="11651" y="17639"/>
                    <a:pt x="11755" y="17550"/>
                  </a:cubicBezTo>
                  <a:cubicBezTo>
                    <a:pt x="11887" y="17444"/>
                    <a:pt x="12018" y="17393"/>
                    <a:pt x="12134" y="17393"/>
                  </a:cubicBezTo>
                  <a:cubicBezTo>
                    <a:pt x="12344" y="17393"/>
                    <a:pt x="12506" y="17561"/>
                    <a:pt x="12544" y="17878"/>
                  </a:cubicBezTo>
                  <a:cubicBezTo>
                    <a:pt x="12559" y="18235"/>
                    <a:pt x="12544" y="18593"/>
                    <a:pt x="12500" y="18965"/>
                  </a:cubicBezTo>
                  <a:cubicBezTo>
                    <a:pt x="12410" y="19829"/>
                    <a:pt x="12455" y="20708"/>
                    <a:pt x="12649" y="21572"/>
                  </a:cubicBezTo>
                  <a:cubicBezTo>
                    <a:pt x="12857" y="22615"/>
                    <a:pt x="13632" y="23464"/>
                    <a:pt x="14660" y="23792"/>
                  </a:cubicBezTo>
                  <a:cubicBezTo>
                    <a:pt x="14981" y="23899"/>
                    <a:pt x="15327" y="23958"/>
                    <a:pt x="15675" y="23958"/>
                  </a:cubicBezTo>
                  <a:cubicBezTo>
                    <a:pt x="15714" y="23958"/>
                    <a:pt x="15753" y="23957"/>
                    <a:pt x="15792" y="23956"/>
                  </a:cubicBezTo>
                  <a:cubicBezTo>
                    <a:pt x="15777" y="14794"/>
                    <a:pt x="11263" y="5274"/>
                    <a:pt x="3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5186239" y="4026133"/>
              <a:ext cx="227093" cy="201011"/>
            </a:xfrm>
            <a:custGeom>
              <a:avLst/>
              <a:gdLst/>
              <a:ahLst/>
              <a:cxnLst/>
              <a:rect l="l" t="t" r="r" b="b"/>
              <a:pathLst>
                <a:path w="8820" h="7807" extrusionOk="0">
                  <a:moveTo>
                    <a:pt x="418" y="7017"/>
                  </a:moveTo>
                  <a:cubicBezTo>
                    <a:pt x="1505" y="7807"/>
                    <a:pt x="2146" y="5334"/>
                    <a:pt x="2533" y="4455"/>
                  </a:cubicBezTo>
                  <a:cubicBezTo>
                    <a:pt x="2831" y="3770"/>
                    <a:pt x="3531" y="2026"/>
                    <a:pt x="4276" y="1922"/>
                  </a:cubicBezTo>
                  <a:cubicBezTo>
                    <a:pt x="5557" y="1729"/>
                    <a:pt x="6094" y="3293"/>
                    <a:pt x="6481" y="4321"/>
                  </a:cubicBezTo>
                  <a:cubicBezTo>
                    <a:pt x="6705" y="4872"/>
                    <a:pt x="7047" y="7017"/>
                    <a:pt x="7792" y="7002"/>
                  </a:cubicBezTo>
                  <a:cubicBezTo>
                    <a:pt x="8820" y="6987"/>
                    <a:pt x="8165" y="3993"/>
                    <a:pt x="7986" y="3397"/>
                  </a:cubicBezTo>
                  <a:cubicBezTo>
                    <a:pt x="7613" y="2190"/>
                    <a:pt x="6541" y="567"/>
                    <a:pt x="5096" y="239"/>
                  </a:cubicBezTo>
                  <a:cubicBezTo>
                    <a:pt x="4172" y="0"/>
                    <a:pt x="3204" y="224"/>
                    <a:pt x="2489" y="850"/>
                  </a:cubicBezTo>
                  <a:cubicBezTo>
                    <a:pt x="1431" y="1699"/>
                    <a:pt x="746" y="3233"/>
                    <a:pt x="358" y="5244"/>
                  </a:cubicBezTo>
                  <a:cubicBezTo>
                    <a:pt x="224" y="5885"/>
                    <a:pt x="1" y="6719"/>
                    <a:pt x="418" y="7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4530354" y="3942896"/>
              <a:ext cx="227865" cy="217901"/>
            </a:xfrm>
            <a:custGeom>
              <a:avLst/>
              <a:gdLst/>
              <a:ahLst/>
              <a:cxnLst/>
              <a:rect l="l" t="t" r="r" b="b"/>
              <a:pathLst>
                <a:path w="8850" h="8463" extrusionOk="0">
                  <a:moveTo>
                    <a:pt x="7971" y="8075"/>
                  </a:moveTo>
                  <a:cubicBezTo>
                    <a:pt x="6690" y="8462"/>
                    <a:pt x="6854" y="5915"/>
                    <a:pt x="6764" y="4962"/>
                  </a:cubicBezTo>
                  <a:cubicBezTo>
                    <a:pt x="6690" y="4217"/>
                    <a:pt x="6571" y="2340"/>
                    <a:pt x="5915" y="2012"/>
                  </a:cubicBezTo>
                  <a:cubicBezTo>
                    <a:pt x="4753" y="1431"/>
                    <a:pt x="3755" y="2742"/>
                    <a:pt x="3055" y="3591"/>
                  </a:cubicBezTo>
                  <a:cubicBezTo>
                    <a:pt x="2682" y="4053"/>
                    <a:pt x="1684" y="5975"/>
                    <a:pt x="984" y="5736"/>
                  </a:cubicBezTo>
                  <a:cubicBezTo>
                    <a:pt x="1" y="5394"/>
                    <a:pt x="1565" y="2757"/>
                    <a:pt x="1923" y="2250"/>
                  </a:cubicBezTo>
                  <a:cubicBezTo>
                    <a:pt x="2668" y="1207"/>
                    <a:pt x="4172" y="1"/>
                    <a:pt x="5662" y="150"/>
                  </a:cubicBezTo>
                  <a:cubicBezTo>
                    <a:pt x="6600" y="209"/>
                    <a:pt x="7450" y="731"/>
                    <a:pt x="7956" y="1535"/>
                  </a:cubicBezTo>
                  <a:cubicBezTo>
                    <a:pt x="8671" y="2682"/>
                    <a:pt x="8850" y="4351"/>
                    <a:pt x="8582" y="6377"/>
                  </a:cubicBezTo>
                  <a:cubicBezTo>
                    <a:pt x="8507" y="7032"/>
                    <a:pt x="8463" y="7896"/>
                    <a:pt x="7971" y="8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4837198" y="4190291"/>
              <a:ext cx="275447" cy="139654"/>
            </a:xfrm>
            <a:custGeom>
              <a:avLst/>
              <a:gdLst/>
              <a:ahLst/>
              <a:cxnLst/>
              <a:rect l="l" t="t" r="r" b="b"/>
              <a:pathLst>
                <a:path w="10698" h="5424" extrusionOk="0">
                  <a:moveTo>
                    <a:pt x="10444" y="403"/>
                  </a:moveTo>
                  <a:cubicBezTo>
                    <a:pt x="10697" y="1222"/>
                    <a:pt x="10146" y="2027"/>
                    <a:pt x="9774" y="2667"/>
                  </a:cubicBezTo>
                  <a:cubicBezTo>
                    <a:pt x="8895" y="4202"/>
                    <a:pt x="7211" y="5423"/>
                    <a:pt x="5200" y="5334"/>
                  </a:cubicBezTo>
                  <a:cubicBezTo>
                    <a:pt x="2966" y="5244"/>
                    <a:pt x="1297" y="3621"/>
                    <a:pt x="612" y="2071"/>
                  </a:cubicBezTo>
                  <a:cubicBezTo>
                    <a:pt x="373" y="1580"/>
                    <a:pt x="1" y="760"/>
                    <a:pt x="567" y="209"/>
                  </a:cubicBezTo>
                  <a:cubicBezTo>
                    <a:pt x="1148" y="1"/>
                    <a:pt x="1431" y="582"/>
                    <a:pt x="1684" y="894"/>
                  </a:cubicBezTo>
                  <a:cubicBezTo>
                    <a:pt x="2548" y="1982"/>
                    <a:pt x="3904" y="4172"/>
                    <a:pt x="6183" y="3636"/>
                  </a:cubicBezTo>
                  <a:cubicBezTo>
                    <a:pt x="7852" y="3233"/>
                    <a:pt x="8761" y="1669"/>
                    <a:pt x="9878" y="373"/>
                  </a:cubicBezTo>
                  <a:cubicBezTo>
                    <a:pt x="9982" y="209"/>
                    <a:pt x="10295" y="328"/>
                    <a:pt x="10444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5194298" y="4262792"/>
              <a:ext cx="166123" cy="199105"/>
            </a:xfrm>
            <a:custGeom>
              <a:avLst/>
              <a:gdLst/>
              <a:ahLst/>
              <a:cxnLst/>
              <a:rect l="l" t="t" r="r" b="b"/>
              <a:pathLst>
                <a:path w="6452" h="7733" extrusionOk="0">
                  <a:moveTo>
                    <a:pt x="2593" y="2592"/>
                  </a:moveTo>
                  <a:cubicBezTo>
                    <a:pt x="3308" y="2220"/>
                    <a:pt x="4321" y="849"/>
                    <a:pt x="5602" y="1326"/>
                  </a:cubicBezTo>
                  <a:cubicBezTo>
                    <a:pt x="6272" y="1579"/>
                    <a:pt x="6451" y="2518"/>
                    <a:pt x="6109" y="3382"/>
                  </a:cubicBezTo>
                  <a:cubicBezTo>
                    <a:pt x="5662" y="4514"/>
                    <a:pt x="3933" y="6347"/>
                    <a:pt x="3084" y="6823"/>
                  </a:cubicBezTo>
                  <a:cubicBezTo>
                    <a:pt x="1475" y="7732"/>
                    <a:pt x="865" y="6421"/>
                    <a:pt x="477" y="4693"/>
                  </a:cubicBezTo>
                  <a:cubicBezTo>
                    <a:pt x="224" y="3605"/>
                    <a:pt x="1" y="2503"/>
                    <a:pt x="60" y="1624"/>
                  </a:cubicBezTo>
                  <a:cubicBezTo>
                    <a:pt x="135" y="685"/>
                    <a:pt x="447" y="0"/>
                    <a:pt x="1133" y="60"/>
                  </a:cubicBezTo>
                  <a:cubicBezTo>
                    <a:pt x="2027" y="149"/>
                    <a:pt x="2459" y="1624"/>
                    <a:pt x="2593" y="25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584447" y="4192582"/>
              <a:ext cx="178379" cy="215996"/>
            </a:xfrm>
            <a:custGeom>
              <a:avLst/>
              <a:gdLst/>
              <a:ahLst/>
              <a:cxnLst/>
              <a:rect l="l" t="t" r="r" b="b"/>
              <a:pathLst>
                <a:path w="6928" h="8389" extrusionOk="0">
                  <a:moveTo>
                    <a:pt x="3084" y="3338"/>
                  </a:moveTo>
                  <a:cubicBezTo>
                    <a:pt x="3710" y="2295"/>
                    <a:pt x="4380" y="731"/>
                    <a:pt x="5408" y="373"/>
                  </a:cubicBezTo>
                  <a:cubicBezTo>
                    <a:pt x="6540" y="1"/>
                    <a:pt x="6928" y="1580"/>
                    <a:pt x="6898" y="2325"/>
                  </a:cubicBezTo>
                  <a:cubicBezTo>
                    <a:pt x="6823" y="3725"/>
                    <a:pt x="6123" y="5185"/>
                    <a:pt x="5617" y="5960"/>
                  </a:cubicBezTo>
                  <a:cubicBezTo>
                    <a:pt x="4917" y="7077"/>
                    <a:pt x="3695" y="8388"/>
                    <a:pt x="2146" y="7345"/>
                  </a:cubicBezTo>
                  <a:cubicBezTo>
                    <a:pt x="984" y="6556"/>
                    <a:pt x="0" y="4440"/>
                    <a:pt x="0" y="2727"/>
                  </a:cubicBezTo>
                  <a:cubicBezTo>
                    <a:pt x="0" y="1982"/>
                    <a:pt x="134" y="1223"/>
                    <a:pt x="745" y="1193"/>
                  </a:cubicBezTo>
                  <a:cubicBezTo>
                    <a:pt x="1386" y="1133"/>
                    <a:pt x="1892" y="1699"/>
                    <a:pt x="2205" y="2057"/>
                  </a:cubicBezTo>
                  <a:cubicBezTo>
                    <a:pt x="2578" y="2474"/>
                    <a:pt x="2756" y="2980"/>
                    <a:pt x="3084" y="33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0" name="Google Shape;1690;p42"/>
            <p:cNvGrpSpPr/>
            <p:nvPr/>
          </p:nvGrpSpPr>
          <p:grpSpPr>
            <a:xfrm>
              <a:off x="5735123" y="3863031"/>
              <a:ext cx="70213" cy="266579"/>
              <a:chOff x="5735123" y="3863031"/>
              <a:chExt cx="70213" cy="266579"/>
            </a:xfrm>
          </p:grpSpPr>
          <p:sp>
            <p:nvSpPr>
              <p:cNvPr id="1691" name="Google Shape;1691;p42"/>
              <p:cNvSpPr/>
              <p:nvPr/>
            </p:nvSpPr>
            <p:spPr>
              <a:xfrm>
                <a:off x="5744701" y="3863031"/>
                <a:ext cx="60635" cy="16684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6480" extrusionOk="0">
                    <a:moveTo>
                      <a:pt x="880" y="0"/>
                    </a:moveTo>
                    <a:cubicBezTo>
                      <a:pt x="827" y="0"/>
                      <a:pt x="773" y="6"/>
                      <a:pt x="716" y="19"/>
                    </a:cubicBezTo>
                    <a:cubicBezTo>
                      <a:pt x="298" y="93"/>
                      <a:pt x="135" y="436"/>
                      <a:pt x="90" y="823"/>
                    </a:cubicBezTo>
                    <a:cubicBezTo>
                      <a:pt x="60" y="1077"/>
                      <a:pt x="60" y="1330"/>
                      <a:pt x="75" y="1583"/>
                    </a:cubicBezTo>
                    <a:cubicBezTo>
                      <a:pt x="135" y="2581"/>
                      <a:pt x="120" y="3564"/>
                      <a:pt x="30" y="4548"/>
                    </a:cubicBezTo>
                    <a:cubicBezTo>
                      <a:pt x="1" y="4905"/>
                      <a:pt x="15" y="5278"/>
                      <a:pt x="60" y="5635"/>
                    </a:cubicBezTo>
                    <a:cubicBezTo>
                      <a:pt x="120" y="6067"/>
                      <a:pt x="343" y="6410"/>
                      <a:pt x="805" y="6470"/>
                    </a:cubicBezTo>
                    <a:cubicBezTo>
                      <a:pt x="850" y="6476"/>
                      <a:pt x="895" y="6479"/>
                      <a:pt x="939" y="6479"/>
                    </a:cubicBezTo>
                    <a:cubicBezTo>
                      <a:pt x="1309" y="6479"/>
                      <a:pt x="1655" y="6262"/>
                      <a:pt x="1788" y="5903"/>
                    </a:cubicBezTo>
                    <a:cubicBezTo>
                      <a:pt x="1937" y="5620"/>
                      <a:pt x="2056" y="5308"/>
                      <a:pt x="2131" y="4995"/>
                    </a:cubicBezTo>
                    <a:cubicBezTo>
                      <a:pt x="2354" y="3654"/>
                      <a:pt x="2265" y="2268"/>
                      <a:pt x="1848" y="972"/>
                    </a:cubicBezTo>
                    <a:cubicBezTo>
                      <a:pt x="1788" y="838"/>
                      <a:pt x="1729" y="689"/>
                      <a:pt x="1669" y="555"/>
                    </a:cubicBezTo>
                    <a:cubicBezTo>
                      <a:pt x="1439" y="223"/>
                      <a:pt x="1198" y="0"/>
                      <a:pt x="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2"/>
              <p:cNvSpPr/>
              <p:nvPr/>
            </p:nvSpPr>
            <p:spPr>
              <a:xfrm>
                <a:off x="5735123" y="4069722"/>
                <a:ext cx="48354" cy="5988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26" extrusionOk="0">
                    <a:moveTo>
                      <a:pt x="1026" y="0"/>
                    </a:moveTo>
                    <a:cubicBezTo>
                      <a:pt x="855" y="0"/>
                      <a:pt x="683" y="69"/>
                      <a:pt x="551" y="214"/>
                    </a:cubicBezTo>
                    <a:cubicBezTo>
                      <a:pt x="164" y="617"/>
                      <a:pt x="0" y="1168"/>
                      <a:pt x="89" y="1719"/>
                    </a:cubicBezTo>
                    <a:cubicBezTo>
                      <a:pt x="132" y="2084"/>
                      <a:pt x="447" y="2326"/>
                      <a:pt x="781" y="2326"/>
                    </a:cubicBezTo>
                    <a:cubicBezTo>
                      <a:pt x="910" y="2326"/>
                      <a:pt x="1042" y="2290"/>
                      <a:pt x="1162" y="2211"/>
                    </a:cubicBezTo>
                    <a:cubicBezTo>
                      <a:pt x="1639" y="1913"/>
                      <a:pt x="1877" y="795"/>
                      <a:pt x="1579" y="319"/>
                    </a:cubicBezTo>
                    <a:cubicBezTo>
                      <a:pt x="1454" y="111"/>
                      <a:pt x="1242" y="0"/>
                      <a:pt x="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3" name="Google Shape;1693;p42"/>
            <p:cNvSpPr/>
            <p:nvPr/>
          </p:nvSpPr>
          <p:spPr>
            <a:xfrm>
              <a:off x="5113377" y="4728129"/>
              <a:ext cx="158424" cy="88546"/>
            </a:xfrm>
            <a:custGeom>
              <a:avLst/>
              <a:gdLst/>
              <a:ahLst/>
              <a:cxnLst/>
              <a:rect l="l" t="t" r="r" b="b"/>
              <a:pathLst>
                <a:path w="6153" h="3439" extrusionOk="0">
                  <a:moveTo>
                    <a:pt x="4646" y="1"/>
                  </a:moveTo>
                  <a:cubicBezTo>
                    <a:pt x="4320" y="1"/>
                    <a:pt x="3950" y="96"/>
                    <a:pt x="3546" y="295"/>
                  </a:cubicBezTo>
                  <a:cubicBezTo>
                    <a:pt x="2726" y="682"/>
                    <a:pt x="1982" y="1189"/>
                    <a:pt x="1028" y="1323"/>
                  </a:cubicBezTo>
                  <a:cubicBezTo>
                    <a:pt x="447" y="1397"/>
                    <a:pt x="0" y="1725"/>
                    <a:pt x="0" y="2306"/>
                  </a:cubicBezTo>
                  <a:cubicBezTo>
                    <a:pt x="0" y="2976"/>
                    <a:pt x="522" y="3245"/>
                    <a:pt x="1147" y="3364"/>
                  </a:cubicBezTo>
                  <a:cubicBezTo>
                    <a:pt x="1415" y="3408"/>
                    <a:pt x="1698" y="3438"/>
                    <a:pt x="1982" y="3438"/>
                  </a:cubicBezTo>
                  <a:cubicBezTo>
                    <a:pt x="3248" y="3423"/>
                    <a:pt x="4276" y="3125"/>
                    <a:pt x="5140" y="2470"/>
                  </a:cubicBezTo>
                  <a:cubicBezTo>
                    <a:pt x="5959" y="1859"/>
                    <a:pt x="6153" y="1129"/>
                    <a:pt x="5721" y="533"/>
                  </a:cubicBezTo>
                  <a:cubicBezTo>
                    <a:pt x="5469" y="186"/>
                    <a:pt x="5101" y="1"/>
                    <a:pt x="46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5285980" y="4676508"/>
              <a:ext cx="56773" cy="55589"/>
            </a:xfrm>
            <a:custGeom>
              <a:avLst/>
              <a:gdLst/>
              <a:ahLst/>
              <a:cxnLst/>
              <a:rect l="l" t="t" r="r" b="b"/>
              <a:pathLst>
                <a:path w="2205" h="2159" extrusionOk="0">
                  <a:moveTo>
                    <a:pt x="1342" y="0"/>
                  </a:moveTo>
                  <a:cubicBezTo>
                    <a:pt x="1303" y="0"/>
                    <a:pt x="1263" y="2"/>
                    <a:pt x="1222" y="6"/>
                  </a:cubicBezTo>
                  <a:cubicBezTo>
                    <a:pt x="581" y="80"/>
                    <a:pt x="0" y="855"/>
                    <a:pt x="104" y="1466"/>
                  </a:cubicBezTo>
                  <a:cubicBezTo>
                    <a:pt x="145" y="1862"/>
                    <a:pt x="475" y="2158"/>
                    <a:pt x="851" y="2158"/>
                  </a:cubicBezTo>
                  <a:cubicBezTo>
                    <a:pt x="885" y="2158"/>
                    <a:pt x="919" y="2156"/>
                    <a:pt x="953" y="2151"/>
                  </a:cubicBezTo>
                  <a:cubicBezTo>
                    <a:pt x="1594" y="2076"/>
                    <a:pt x="2205" y="1272"/>
                    <a:pt x="2115" y="661"/>
                  </a:cubicBezTo>
                  <a:cubicBezTo>
                    <a:pt x="2047" y="236"/>
                    <a:pt x="1789" y="0"/>
                    <a:pt x="1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4063961" y="2635040"/>
              <a:ext cx="696985" cy="660655"/>
            </a:xfrm>
            <a:custGeom>
              <a:avLst/>
              <a:gdLst/>
              <a:ahLst/>
              <a:cxnLst/>
              <a:rect l="l" t="t" r="r" b="b"/>
              <a:pathLst>
                <a:path w="27070" h="25659" extrusionOk="0">
                  <a:moveTo>
                    <a:pt x="13880" y="0"/>
                  </a:moveTo>
                  <a:cubicBezTo>
                    <a:pt x="9133" y="0"/>
                    <a:pt x="4708" y="2634"/>
                    <a:pt x="2488" y="6940"/>
                  </a:cubicBezTo>
                  <a:cubicBezTo>
                    <a:pt x="0" y="11767"/>
                    <a:pt x="820" y="17637"/>
                    <a:pt x="4529" y="21600"/>
                  </a:cubicBezTo>
                  <a:cubicBezTo>
                    <a:pt x="7008" y="24248"/>
                    <a:pt x="10425" y="25658"/>
                    <a:pt x="13904" y="25658"/>
                  </a:cubicBezTo>
                  <a:cubicBezTo>
                    <a:pt x="15631" y="25658"/>
                    <a:pt x="17374" y="25311"/>
                    <a:pt x="19025" y="24594"/>
                  </a:cubicBezTo>
                  <a:cubicBezTo>
                    <a:pt x="24000" y="22419"/>
                    <a:pt x="27069" y="17354"/>
                    <a:pt x="26697" y="11946"/>
                  </a:cubicBezTo>
                  <a:cubicBezTo>
                    <a:pt x="26280" y="5898"/>
                    <a:pt x="21706" y="966"/>
                    <a:pt x="15702" y="117"/>
                  </a:cubicBezTo>
                  <a:lnTo>
                    <a:pt x="15613" y="117"/>
                  </a:lnTo>
                  <a:cubicBezTo>
                    <a:pt x="15033" y="39"/>
                    <a:pt x="14454" y="0"/>
                    <a:pt x="13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4613206" y="3079909"/>
              <a:ext cx="188369" cy="185665"/>
            </a:xfrm>
            <a:custGeom>
              <a:avLst/>
              <a:gdLst/>
              <a:ahLst/>
              <a:cxnLst/>
              <a:rect l="l" t="t" r="r" b="b"/>
              <a:pathLst>
                <a:path w="7316" h="7211" extrusionOk="0">
                  <a:moveTo>
                    <a:pt x="6451" y="4574"/>
                  </a:moveTo>
                  <a:cubicBezTo>
                    <a:pt x="5558" y="5706"/>
                    <a:pt x="2131" y="7211"/>
                    <a:pt x="924" y="5989"/>
                  </a:cubicBezTo>
                  <a:cubicBezTo>
                    <a:pt x="1" y="5065"/>
                    <a:pt x="1863" y="2801"/>
                    <a:pt x="2772" y="1669"/>
                  </a:cubicBezTo>
                  <a:cubicBezTo>
                    <a:pt x="3248" y="1043"/>
                    <a:pt x="3800" y="477"/>
                    <a:pt x="4410" y="0"/>
                  </a:cubicBezTo>
                  <a:cubicBezTo>
                    <a:pt x="5781" y="581"/>
                    <a:pt x="6436" y="1341"/>
                    <a:pt x="6749" y="1862"/>
                  </a:cubicBezTo>
                  <a:cubicBezTo>
                    <a:pt x="7315" y="2816"/>
                    <a:pt x="7077" y="3784"/>
                    <a:pt x="6451" y="45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4645054" y="3128054"/>
              <a:ext cx="113160" cy="81439"/>
            </a:xfrm>
            <a:custGeom>
              <a:avLst/>
              <a:gdLst/>
              <a:ahLst/>
              <a:cxnLst/>
              <a:rect l="l" t="t" r="r" b="b"/>
              <a:pathLst>
                <a:path w="4395" h="3163" extrusionOk="0">
                  <a:moveTo>
                    <a:pt x="2744" y="0"/>
                  </a:moveTo>
                  <a:cubicBezTo>
                    <a:pt x="1867" y="0"/>
                    <a:pt x="991" y="315"/>
                    <a:pt x="179" y="931"/>
                  </a:cubicBezTo>
                  <a:cubicBezTo>
                    <a:pt x="15" y="1050"/>
                    <a:pt x="0" y="1274"/>
                    <a:pt x="119" y="1423"/>
                  </a:cubicBezTo>
                  <a:cubicBezTo>
                    <a:pt x="134" y="1452"/>
                    <a:pt x="164" y="1467"/>
                    <a:pt x="179" y="1497"/>
                  </a:cubicBezTo>
                  <a:cubicBezTo>
                    <a:pt x="249" y="1551"/>
                    <a:pt x="334" y="1577"/>
                    <a:pt x="419" y="1577"/>
                  </a:cubicBezTo>
                  <a:cubicBezTo>
                    <a:pt x="498" y="1577"/>
                    <a:pt x="576" y="1555"/>
                    <a:pt x="641" y="1512"/>
                  </a:cubicBezTo>
                  <a:cubicBezTo>
                    <a:pt x="1058" y="1184"/>
                    <a:pt x="1535" y="946"/>
                    <a:pt x="2056" y="827"/>
                  </a:cubicBezTo>
                  <a:lnTo>
                    <a:pt x="2056" y="827"/>
                  </a:lnTo>
                  <a:cubicBezTo>
                    <a:pt x="2324" y="1482"/>
                    <a:pt x="2324" y="2108"/>
                    <a:pt x="2026" y="2599"/>
                  </a:cubicBezTo>
                  <a:cubicBezTo>
                    <a:pt x="1937" y="2763"/>
                    <a:pt x="1982" y="2957"/>
                    <a:pt x="2116" y="3076"/>
                  </a:cubicBezTo>
                  <a:lnTo>
                    <a:pt x="2160" y="3106"/>
                  </a:lnTo>
                  <a:cubicBezTo>
                    <a:pt x="2220" y="3144"/>
                    <a:pt x="2287" y="3162"/>
                    <a:pt x="2354" y="3162"/>
                  </a:cubicBezTo>
                  <a:cubicBezTo>
                    <a:pt x="2471" y="3162"/>
                    <a:pt x="2586" y="3106"/>
                    <a:pt x="2652" y="3002"/>
                  </a:cubicBezTo>
                  <a:cubicBezTo>
                    <a:pt x="3054" y="2331"/>
                    <a:pt x="3099" y="1542"/>
                    <a:pt x="2786" y="737"/>
                  </a:cubicBezTo>
                  <a:cubicBezTo>
                    <a:pt x="2818" y="736"/>
                    <a:pt x="2849" y="735"/>
                    <a:pt x="2880" y="735"/>
                  </a:cubicBezTo>
                  <a:cubicBezTo>
                    <a:pt x="3221" y="735"/>
                    <a:pt x="3560" y="808"/>
                    <a:pt x="3874" y="931"/>
                  </a:cubicBezTo>
                  <a:cubicBezTo>
                    <a:pt x="3916" y="949"/>
                    <a:pt x="3960" y="957"/>
                    <a:pt x="4004" y="957"/>
                  </a:cubicBezTo>
                  <a:cubicBezTo>
                    <a:pt x="4144" y="957"/>
                    <a:pt x="4279" y="870"/>
                    <a:pt x="4335" y="722"/>
                  </a:cubicBezTo>
                  <a:cubicBezTo>
                    <a:pt x="4395" y="544"/>
                    <a:pt x="4306" y="335"/>
                    <a:pt x="4112" y="261"/>
                  </a:cubicBezTo>
                  <a:cubicBezTo>
                    <a:pt x="3662" y="87"/>
                    <a:pt x="3202" y="0"/>
                    <a:pt x="2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4066253" y="2649561"/>
              <a:ext cx="163059" cy="196788"/>
            </a:xfrm>
            <a:custGeom>
              <a:avLst/>
              <a:gdLst/>
              <a:ahLst/>
              <a:cxnLst/>
              <a:rect l="l" t="t" r="r" b="b"/>
              <a:pathLst>
                <a:path w="6333" h="7643" extrusionOk="0">
                  <a:moveTo>
                    <a:pt x="1386" y="1296"/>
                  </a:moveTo>
                  <a:cubicBezTo>
                    <a:pt x="537" y="2473"/>
                    <a:pt x="1" y="6168"/>
                    <a:pt x="1505" y="7002"/>
                  </a:cubicBezTo>
                  <a:cubicBezTo>
                    <a:pt x="2638" y="7643"/>
                    <a:pt x="4321" y="5244"/>
                    <a:pt x="5170" y="4067"/>
                  </a:cubicBezTo>
                  <a:cubicBezTo>
                    <a:pt x="5647" y="3442"/>
                    <a:pt x="6034" y="2771"/>
                    <a:pt x="6332" y="2041"/>
                  </a:cubicBezTo>
                  <a:cubicBezTo>
                    <a:pt x="5409" y="879"/>
                    <a:pt x="4500" y="447"/>
                    <a:pt x="3919" y="298"/>
                  </a:cubicBezTo>
                  <a:cubicBezTo>
                    <a:pt x="2861" y="0"/>
                    <a:pt x="1982" y="477"/>
                    <a:pt x="1386" y="1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4108837" y="2689622"/>
              <a:ext cx="86331" cy="111821"/>
            </a:xfrm>
            <a:custGeom>
              <a:avLst/>
              <a:gdLst/>
              <a:ahLst/>
              <a:cxnLst/>
              <a:rect l="l" t="t" r="r" b="b"/>
              <a:pathLst>
                <a:path w="3353" h="4343" extrusionOk="0">
                  <a:moveTo>
                    <a:pt x="2073" y="1"/>
                  </a:moveTo>
                  <a:cubicBezTo>
                    <a:pt x="1999" y="1"/>
                    <a:pt x="1926" y="22"/>
                    <a:pt x="1863" y="68"/>
                  </a:cubicBezTo>
                  <a:cubicBezTo>
                    <a:pt x="1699" y="187"/>
                    <a:pt x="1669" y="411"/>
                    <a:pt x="1803" y="560"/>
                  </a:cubicBezTo>
                  <a:cubicBezTo>
                    <a:pt x="2027" y="858"/>
                    <a:pt x="2175" y="1200"/>
                    <a:pt x="2280" y="1558"/>
                  </a:cubicBezTo>
                  <a:cubicBezTo>
                    <a:pt x="2181" y="1549"/>
                    <a:pt x="2084" y="1545"/>
                    <a:pt x="1988" y="1545"/>
                  </a:cubicBezTo>
                  <a:cubicBezTo>
                    <a:pt x="1245" y="1545"/>
                    <a:pt x="596" y="1800"/>
                    <a:pt x="135" y="2288"/>
                  </a:cubicBezTo>
                  <a:cubicBezTo>
                    <a:pt x="0" y="2437"/>
                    <a:pt x="15" y="2675"/>
                    <a:pt x="164" y="2794"/>
                  </a:cubicBezTo>
                  <a:cubicBezTo>
                    <a:pt x="179" y="2809"/>
                    <a:pt x="194" y="2824"/>
                    <a:pt x="194" y="2824"/>
                  </a:cubicBezTo>
                  <a:cubicBezTo>
                    <a:pt x="262" y="2878"/>
                    <a:pt x="342" y="2905"/>
                    <a:pt x="422" y="2905"/>
                  </a:cubicBezTo>
                  <a:cubicBezTo>
                    <a:pt x="518" y="2905"/>
                    <a:pt x="613" y="2867"/>
                    <a:pt x="686" y="2794"/>
                  </a:cubicBezTo>
                  <a:cubicBezTo>
                    <a:pt x="1017" y="2438"/>
                    <a:pt x="1481" y="2264"/>
                    <a:pt x="2025" y="2264"/>
                  </a:cubicBezTo>
                  <a:cubicBezTo>
                    <a:pt x="2141" y="2264"/>
                    <a:pt x="2261" y="2272"/>
                    <a:pt x="2384" y="2288"/>
                  </a:cubicBezTo>
                  <a:cubicBezTo>
                    <a:pt x="2399" y="2824"/>
                    <a:pt x="2310" y="3345"/>
                    <a:pt x="2116" y="3837"/>
                  </a:cubicBezTo>
                  <a:cubicBezTo>
                    <a:pt x="2056" y="3986"/>
                    <a:pt x="2101" y="4165"/>
                    <a:pt x="2250" y="4269"/>
                  </a:cubicBezTo>
                  <a:cubicBezTo>
                    <a:pt x="2265" y="4284"/>
                    <a:pt x="2295" y="4299"/>
                    <a:pt x="2324" y="4314"/>
                  </a:cubicBezTo>
                  <a:cubicBezTo>
                    <a:pt x="2370" y="4333"/>
                    <a:pt x="2418" y="4342"/>
                    <a:pt x="2465" y="4342"/>
                  </a:cubicBezTo>
                  <a:cubicBezTo>
                    <a:pt x="2601" y="4342"/>
                    <a:pt x="2731" y="4264"/>
                    <a:pt x="2786" y="4120"/>
                  </a:cubicBezTo>
                  <a:cubicBezTo>
                    <a:pt x="3352" y="2675"/>
                    <a:pt x="3203" y="1275"/>
                    <a:pt x="2384" y="157"/>
                  </a:cubicBezTo>
                  <a:cubicBezTo>
                    <a:pt x="2311" y="56"/>
                    <a:pt x="2192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4298303" y="2561792"/>
              <a:ext cx="455731" cy="380085"/>
            </a:xfrm>
            <a:custGeom>
              <a:avLst/>
              <a:gdLst/>
              <a:ahLst/>
              <a:cxnLst/>
              <a:rect l="l" t="t" r="r" b="b"/>
              <a:pathLst>
                <a:path w="17700" h="14762" extrusionOk="0">
                  <a:moveTo>
                    <a:pt x="8008" y="0"/>
                  </a:moveTo>
                  <a:cubicBezTo>
                    <a:pt x="7755" y="0"/>
                    <a:pt x="7221" y="709"/>
                    <a:pt x="6764" y="1636"/>
                  </a:cubicBezTo>
                  <a:cubicBezTo>
                    <a:pt x="6660" y="1026"/>
                    <a:pt x="6511" y="608"/>
                    <a:pt x="6332" y="608"/>
                  </a:cubicBezTo>
                  <a:cubicBezTo>
                    <a:pt x="6079" y="623"/>
                    <a:pt x="5915" y="1547"/>
                    <a:pt x="5960" y="2679"/>
                  </a:cubicBezTo>
                  <a:lnTo>
                    <a:pt x="5960" y="2813"/>
                  </a:lnTo>
                  <a:cubicBezTo>
                    <a:pt x="5510" y="2724"/>
                    <a:pt x="5029" y="2681"/>
                    <a:pt x="4532" y="2681"/>
                  </a:cubicBezTo>
                  <a:cubicBezTo>
                    <a:pt x="3035" y="2681"/>
                    <a:pt x="1388" y="3070"/>
                    <a:pt x="1" y="3752"/>
                  </a:cubicBezTo>
                  <a:cubicBezTo>
                    <a:pt x="120" y="3856"/>
                    <a:pt x="224" y="3960"/>
                    <a:pt x="358" y="4065"/>
                  </a:cubicBezTo>
                  <a:cubicBezTo>
                    <a:pt x="1361" y="4894"/>
                    <a:pt x="2535" y="5313"/>
                    <a:pt x="3593" y="5313"/>
                  </a:cubicBezTo>
                  <a:cubicBezTo>
                    <a:pt x="4531" y="5313"/>
                    <a:pt x="5377" y="4983"/>
                    <a:pt x="5930" y="4318"/>
                  </a:cubicBezTo>
                  <a:cubicBezTo>
                    <a:pt x="6243" y="3931"/>
                    <a:pt x="6437" y="3469"/>
                    <a:pt x="6496" y="2977"/>
                  </a:cubicBezTo>
                  <a:lnTo>
                    <a:pt x="6600" y="2977"/>
                  </a:lnTo>
                  <a:cubicBezTo>
                    <a:pt x="7018" y="5793"/>
                    <a:pt x="8999" y="9055"/>
                    <a:pt x="12142" y="11648"/>
                  </a:cubicBezTo>
                  <a:cubicBezTo>
                    <a:pt x="13766" y="13003"/>
                    <a:pt x="15599" y="14061"/>
                    <a:pt x="17580" y="14761"/>
                  </a:cubicBezTo>
                  <a:cubicBezTo>
                    <a:pt x="17699" y="11484"/>
                    <a:pt x="15926" y="8042"/>
                    <a:pt x="13096" y="5703"/>
                  </a:cubicBezTo>
                  <a:cubicBezTo>
                    <a:pt x="11383" y="4273"/>
                    <a:pt x="9327" y="3290"/>
                    <a:pt x="7122" y="2888"/>
                  </a:cubicBezTo>
                  <a:cubicBezTo>
                    <a:pt x="7301" y="2620"/>
                    <a:pt x="7450" y="2337"/>
                    <a:pt x="7584" y="2054"/>
                  </a:cubicBezTo>
                  <a:cubicBezTo>
                    <a:pt x="8075" y="1041"/>
                    <a:pt x="8284" y="117"/>
                    <a:pt x="8060" y="13"/>
                  </a:cubicBezTo>
                  <a:cubicBezTo>
                    <a:pt x="8045" y="4"/>
                    <a:pt x="8027" y="0"/>
                    <a:pt x="8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4636609" y="2768818"/>
              <a:ext cx="56413" cy="54507"/>
            </a:xfrm>
            <a:custGeom>
              <a:avLst/>
              <a:gdLst/>
              <a:ahLst/>
              <a:cxnLst/>
              <a:rect l="l" t="t" r="r" b="b"/>
              <a:pathLst>
                <a:path w="2191" h="2117" extrusionOk="0">
                  <a:moveTo>
                    <a:pt x="460" y="1"/>
                  </a:moveTo>
                  <a:cubicBezTo>
                    <a:pt x="319" y="1"/>
                    <a:pt x="194" y="53"/>
                    <a:pt x="105" y="195"/>
                  </a:cubicBezTo>
                  <a:cubicBezTo>
                    <a:pt x="0" y="404"/>
                    <a:pt x="75" y="657"/>
                    <a:pt x="269" y="776"/>
                  </a:cubicBezTo>
                  <a:cubicBezTo>
                    <a:pt x="596" y="1029"/>
                    <a:pt x="760" y="1372"/>
                    <a:pt x="969" y="1700"/>
                  </a:cubicBezTo>
                  <a:cubicBezTo>
                    <a:pt x="1159" y="1980"/>
                    <a:pt x="1383" y="2117"/>
                    <a:pt x="1603" y="2117"/>
                  </a:cubicBezTo>
                  <a:cubicBezTo>
                    <a:pt x="1676" y="2117"/>
                    <a:pt x="1748" y="2102"/>
                    <a:pt x="1818" y="2072"/>
                  </a:cubicBezTo>
                  <a:cubicBezTo>
                    <a:pt x="2101" y="1938"/>
                    <a:pt x="2190" y="1625"/>
                    <a:pt x="2027" y="1238"/>
                  </a:cubicBezTo>
                  <a:cubicBezTo>
                    <a:pt x="1833" y="791"/>
                    <a:pt x="1490" y="433"/>
                    <a:pt x="1073" y="195"/>
                  </a:cubicBezTo>
                  <a:cubicBezTo>
                    <a:pt x="969" y="150"/>
                    <a:pt x="865" y="91"/>
                    <a:pt x="760" y="61"/>
                  </a:cubicBezTo>
                  <a:cubicBezTo>
                    <a:pt x="658" y="25"/>
                    <a:pt x="556" y="1"/>
                    <a:pt x="4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4683390" y="2834445"/>
              <a:ext cx="22658" cy="25619"/>
            </a:xfrm>
            <a:custGeom>
              <a:avLst/>
              <a:gdLst/>
              <a:ahLst/>
              <a:cxnLst/>
              <a:rect l="l" t="t" r="r" b="b"/>
              <a:pathLst>
                <a:path w="880" h="995" extrusionOk="0">
                  <a:moveTo>
                    <a:pt x="421" y="1"/>
                  </a:moveTo>
                  <a:cubicBezTo>
                    <a:pt x="322" y="1"/>
                    <a:pt x="226" y="47"/>
                    <a:pt x="165" y="134"/>
                  </a:cubicBezTo>
                  <a:cubicBezTo>
                    <a:pt x="1" y="372"/>
                    <a:pt x="46" y="715"/>
                    <a:pt x="254" y="909"/>
                  </a:cubicBezTo>
                  <a:cubicBezTo>
                    <a:pt x="313" y="967"/>
                    <a:pt x="388" y="994"/>
                    <a:pt x="464" y="994"/>
                  </a:cubicBezTo>
                  <a:cubicBezTo>
                    <a:pt x="563" y="994"/>
                    <a:pt x="664" y="948"/>
                    <a:pt x="731" y="864"/>
                  </a:cubicBezTo>
                  <a:cubicBezTo>
                    <a:pt x="880" y="611"/>
                    <a:pt x="835" y="283"/>
                    <a:pt x="627" y="74"/>
                  </a:cubicBezTo>
                  <a:cubicBezTo>
                    <a:pt x="564" y="25"/>
                    <a:pt x="492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4350311" y="2735064"/>
              <a:ext cx="139577" cy="93669"/>
            </a:xfrm>
            <a:custGeom>
              <a:avLst/>
              <a:gdLst/>
              <a:ahLst/>
              <a:cxnLst/>
              <a:rect l="l" t="t" r="r" b="b"/>
              <a:pathLst>
                <a:path w="5421" h="3638" extrusionOk="0">
                  <a:moveTo>
                    <a:pt x="497" y="0"/>
                  </a:moveTo>
                  <a:cubicBezTo>
                    <a:pt x="160" y="0"/>
                    <a:pt x="1" y="455"/>
                    <a:pt x="290" y="672"/>
                  </a:cubicBezTo>
                  <a:lnTo>
                    <a:pt x="305" y="672"/>
                  </a:lnTo>
                  <a:lnTo>
                    <a:pt x="4744" y="3577"/>
                  </a:lnTo>
                  <a:cubicBezTo>
                    <a:pt x="4810" y="3619"/>
                    <a:pt x="4879" y="3637"/>
                    <a:pt x="4944" y="3637"/>
                  </a:cubicBezTo>
                  <a:cubicBezTo>
                    <a:pt x="5204" y="3637"/>
                    <a:pt x="5420" y="3347"/>
                    <a:pt x="5266" y="3085"/>
                  </a:cubicBezTo>
                  <a:cubicBezTo>
                    <a:pt x="4774" y="2325"/>
                    <a:pt x="4163" y="1670"/>
                    <a:pt x="3448" y="1134"/>
                  </a:cubicBezTo>
                  <a:cubicBezTo>
                    <a:pt x="2599" y="493"/>
                    <a:pt x="1586" y="91"/>
                    <a:pt x="528" y="1"/>
                  </a:cubicBezTo>
                  <a:cubicBezTo>
                    <a:pt x="518" y="0"/>
                    <a:pt x="507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4549715" y="2876797"/>
              <a:ext cx="129587" cy="106517"/>
            </a:xfrm>
            <a:custGeom>
              <a:avLst/>
              <a:gdLst/>
              <a:ahLst/>
              <a:cxnLst/>
              <a:rect l="l" t="t" r="r" b="b"/>
              <a:pathLst>
                <a:path w="5033" h="4137" extrusionOk="0">
                  <a:moveTo>
                    <a:pt x="527" y="1"/>
                  </a:moveTo>
                  <a:cubicBezTo>
                    <a:pt x="199" y="1"/>
                    <a:pt x="0" y="429"/>
                    <a:pt x="277" y="664"/>
                  </a:cubicBezTo>
                  <a:lnTo>
                    <a:pt x="4344" y="4061"/>
                  </a:lnTo>
                  <a:lnTo>
                    <a:pt x="4374" y="4075"/>
                  </a:lnTo>
                  <a:cubicBezTo>
                    <a:pt x="4439" y="4118"/>
                    <a:pt x="4509" y="4137"/>
                    <a:pt x="4577" y="4137"/>
                  </a:cubicBezTo>
                  <a:cubicBezTo>
                    <a:pt x="4817" y="4137"/>
                    <a:pt x="5033" y="3899"/>
                    <a:pt x="4940" y="3643"/>
                  </a:cubicBezTo>
                  <a:cubicBezTo>
                    <a:pt x="4537" y="2645"/>
                    <a:pt x="3852" y="1796"/>
                    <a:pt x="2988" y="1185"/>
                  </a:cubicBezTo>
                  <a:cubicBezTo>
                    <a:pt x="2273" y="649"/>
                    <a:pt x="1469" y="262"/>
                    <a:pt x="605" y="8"/>
                  </a:cubicBezTo>
                  <a:cubicBezTo>
                    <a:pt x="578" y="3"/>
                    <a:pt x="552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4368874" y="2898424"/>
              <a:ext cx="129227" cy="162184"/>
            </a:xfrm>
            <a:custGeom>
              <a:avLst/>
              <a:gdLst/>
              <a:ahLst/>
              <a:cxnLst/>
              <a:rect l="l" t="t" r="r" b="b"/>
              <a:pathLst>
                <a:path w="5019" h="6299" extrusionOk="0">
                  <a:moveTo>
                    <a:pt x="4061" y="0"/>
                  </a:moveTo>
                  <a:cubicBezTo>
                    <a:pt x="3922" y="0"/>
                    <a:pt x="3774" y="29"/>
                    <a:pt x="3621" y="92"/>
                  </a:cubicBezTo>
                  <a:cubicBezTo>
                    <a:pt x="3025" y="345"/>
                    <a:pt x="2474" y="718"/>
                    <a:pt x="2012" y="1180"/>
                  </a:cubicBezTo>
                  <a:cubicBezTo>
                    <a:pt x="1461" y="1686"/>
                    <a:pt x="969" y="2282"/>
                    <a:pt x="582" y="2923"/>
                  </a:cubicBezTo>
                  <a:cubicBezTo>
                    <a:pt x="463" y="3131"/>
                    <a:pt x="359" y="3340"/>
                    <a:pt x="284" y="3563"/>
                  </a:cubicBezTo>
                  <a:cubicBezTo>
                    <a:pt x="1" y="4204"/>
                    <a:pt x="224" y="4949"/>
                    <a:pt x="805" y="5336"/>
                  </a:cubicBezTo>
                  <a:cubicBezTo>
                    <a:pt x="1446" y="5783"/>
                    <a:pt x="2176" y="6096"/>
                    <a:pt x="2936" y="6260"/>
                  </a:cubicBezTo>
                  <a:cubicBezTo>
                    <a:pt x="3040" y="6288"/>
                    <a:pt x="3144" y="6298"/>
                    <a:pt x="3244" y="6298"/>
                  </a:cubicBezTo>
                  <a:cubicBezTo>
                    <a:pt x="3301" y="6298"/>
                    <a:pt x="3358" y="6295"/>
                    <a:pt x="3413" y="6289"/>
                  </a:cubicBezTo>
                  <a:cubicBezTo>
                    <a:pt x="4038" y="6230"/>
                    <a:pt x="4306" y="5813"/>
                    <a:pt x="4128" y="5217"/>
                  </a:cubicBezTo>
                  <a:cubicBezTo>
                    <a:pt x="4098" y="5113"/>
                    <a:pt x="4068" y="5023"/>
                    <a:pt x="4023" y="4919"/>
                  </a:cubicBezTo>
                  <a:cubicBezTo>
                    <a:pt x="3696" y="4144"/>
                    <a:pt x="3845" y="3429"/>
                    <a:pt x="4232" y="2744"/>
                  </a:cubicBezTo>
                  <a:cubicBezTo>
                    <a:pt x="4381" y="2476"/>
                    <a:pt x="4530" y="2208"/>
                    <a:pt x="4679" y="1939"/>
                  </a:cubicBezTo>
                  <a:cubicBezTo>
                    <a:pt x="4813" y="1686"/>
                    <a:pt x="4902" y="1403"/>
                    <a:pt x="4947" y="1105"/>
                  </a:cubicBezTo>
                  <a:cubicBezTo>
                    <a:pt x="5018" y="462"/>
                    <a:pt x="4614" y="0"/>
                    <a:pt x="4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4297917" y="3029987"/>
              <a:ext cx="123253" cy="99411"/>
            </a:xfrm>
            <a:custGeom>
              <a:avLst/>
              <a:gdLst/>
              <a:ahLst/>
              <a:cxnLst/>
              <a:rect l="l" t="t" r="r" b="b"/>
              <a:pathLst>
                <a:path w="4787" h="3861" extrusionOk="0">
                  <a:moveTo>
                    <a:pt x="962" y="1"/>
                  </a:moveTo>
                  <a:cubicBezTo>
                    <a:pt x="832" y="1"/>
                    <a:pt x="703" y="63"/>
                    <a:pt x="627" y="211"/>
                  </a:cubicBezTo>
                  <a:cubicBezTo>
                    <a:pt x="1" y="1641"/>
                    <a:pt x="433" y="2699"/>
                    <a:pt x="1088" y="3280"/>
                  </a:cubicBezTo>
                  <a:cubicBezTo>
                    <a:pt x="1193" y="3369"/>
                    <a:pt x="1297" y="3444"/>
                    <a:pt x="1401" y="3518"/>
                  </a:cubicBezTo>
                  <a:cubicBezTo>
                    <a:pt x="1787" y="3750"/>
                    <a:pt x="2215" y="3861"/>
                    <a:pt x="2640" y="3861"/>
                  </a:cubicBezTo>
                  <a:cubicBezTo>
                    <a:pt x="3363" y="3861"/>
                    <a:pt x="4075" y="3538"/>
                    <a:pt x="4545" y="2937"/>
                  </a:cubicBezTo>
                  <a:cubicBezTo>
                    <a:pt x="4786" y="2641"/>
                    <a:pt x="4518" y="2296"/>
                    <a:pt x="4229" y="2296"/>
                  </a:cubicBezTo>
                  <a:cubicBezTo>
                    <a:pt x="4126" y="2296"/>
                    <a:pt x="4020" y="2340"/>
                    <a:pt x="3934" y="2446"/>
                  </a:cubicBezTo>
                  <a:cubicBezTo>
                    <a:pt x="3623" y="2860"/>
                    <a:pt x="3141" y="3083"/>
                    <a:pt x="2651" y="3083"/>
                  </a:cubicBezTo>
                  <a:cubicBezTo>
                    <a:pt x="2365" y="3083"/>
                    <a:pt x="2076" y="3007"/>
                    <a:pt x="1818" y="2848"/>
                  </a:cubicBezTo>
                  <a:cubicBezTo>
                    <a:pt x="1252" y="2505"/>
                    <a:pt x="820" y="1716"/>
                    <a:pt x="1342" y="524"/>
                  </a:cubicBezTo>
                  <a:cubicBezTo>
                    <a:pt x="1459" y="230"/>
                    <a:pt x="1210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4440294" y="3102282"/>
              <a:ext cx="162982" cy="122738"/>
            </a:xfrm>
            <a:custGeom>
              <a:avLst/>
              <a:gdLst/>
              <a:ahLst/>
              <a:cxnLst/>
              <a:rect l="l" t="t" r="r" b="b"/>
              <a:pathLst>
                <a:path w="6330" h="4767" extrusionOk="0">
                  <a:moveTo>
                    <a:pt x="3152" y="1"/>
                  </a:moveTo>
                  <a:cubicBezTo>
                    <a:pt x="2495" y="1"/>
                    <a:pt x="1841" y="271"/>
                    <a:pt x="1368" y="800"/>
                  </a:cubicBezTo>
                  <a:cubicBezTo>
                    <a:pt x="1" y="2357"/>
                    <a:pt x="1120" y="4767"/>
                    <a:pt x="3144" y="4767"/>
                  </a:cubicBezTo>
                  <a:cubicBezTo>
                    <a:pt x="3193" y="4767"/>
                    <a:pt x="3241" y="4765"/>
                    <a:pt x="3290" y="4763"/>
                  </a:cubicBezTo>
                  <a:cubicBezTo>
                    <a:pt x="5421" y="4628"/>
                    <a:pt x="6329" y="2006"/>
                    <a:pt x="4735" y="606"/>
                  </a:cubicBezTo>
                  <a:cubicBezTo>
                    <a:pt x="4281" y="200"/>
                    <a:pt x="3715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158373" y="2883646"/>
              <a:ext cx="162982" cy="122764"/>
            </a:xfrm>
            <a:custGeom>
              <a:avLst/>
              <a:gdLst/>
              <a:ahLst/>
              <a:cxnLst/>
              <a:rect l="l" t="t" r="r" b="b"/>
              <a:pathLst>
                <a:path w="6330" h="4768" extrusionOk="0">
                  <a:moveTo>
                    <a:pt x="3152" y="1"/>
                  </a:moveTo>
                  <a:cubicBezTo>
                    <a:pt x="2496" y="1"/>
                    <a:pt x="1842" y="271"/>
                    <a:pt x="1369" y="800"/>
                  </a:cubicBezTo>
                  <a:cubicBezTo>
                    <a:pt x="1" y="2357"/>
                    <a:pt x="1120" y="4767"/>
                    <a:pt x="3159" y="4767"/>
                  </a:cubicBezTo>
                  <a:cubicBezTo>
                    <a:pt x="3207" y="4767"/>
                    <a:pt x="3256" y="4766"/>
                    <a:pt x="3305" y="4763"/>
                  </a:cubicBezTo>
                  <a:cubicBezTo>
                    <a:pt x="5421" y="4629"/>
                    <a:pt x="6330" y="2007"/>
                    <a:pt x="4736" y="607"/>
                  </a:cubicBezTo>
                  <a:cubicBezTo>
                    <a:pt x="4281" y="200"/>
                    <a:pt x="3716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10971" y="2824738"/>
              <a:ext cx="88031" cy="69158"/>
            </a:xfrm>
            <a:custGeom>
              <a:avLst/>
              <a:gdLst/>
              <a:ahLst/>
              <a:cxnLst/>
              <a:rect l="l" t="t" r="r" b="b"/>
              <a:pathLst>
                <a:path w="3419" h="2686" extrusionOk="0">
                  <a:moveTo>
                    <a:pt x="739" y="1"/>
                  </a:moveTo>
                  <a:cubicBezTo>
                    <a:pt x="627" y="1"/>
                    <a:pt x="516" y="59"/>
                    <a:pt x="462" y="198"/>
                  </a:cubicBezTo>
                  <a:cubicBezTo>
                    <a:pt x="0" y="1300"/>
                    <a:pt x="462" y="2075"/>
                    <a:pt x="1043" y="2433"/>
                  </a:cubicBezTo>
                  <a:cubicBezTo>
                    <a:pt x="1311" y="2597"/>
                    <a:pt x="1639" y="2686"/>
                    <a:pt x="1967" y="2686"/>
                  </a:cubicBezTo>
                  <a:cubicBezTo>
                    <a:pt x="2444" y="2686"/>
                    <a:pt x="2905" y="2477"/>
                    <a:pt x="3218" y="2120"/>
                  </a:cubicBezTo>
                  <a:cubicBezTo>
                    <a:pt x="3419" y="1886"/>
                    <a:pt x="3203" y="1611"/>
                    <a:pt x="2976" y="1611"/>
                  </a:cubicBezTo>
                  <a:cubicBezTo>
                    <a:pt x="2899" y="1611"/>
                    <a:pt x="2821" y="1642"/>
                    <a:pt x="2756" y="1718"/>
                  </a:cubicBezTo>
                  <a:cubicBezTo>
                    <a:pt x="2551" y="1965"/>
                    <a:pt x="2253" y="2071"/>
                    <a:pt x="1960" y="2071"/>
                  </a:cubicBezTo>
                  <a:cubicBezTo>
                    <a:pt x="1742" y="2071"/>
                    <a:pt x="1528" y="2013"/>
                    <a:pt x="1356" y="1911"/>
                  </a:cubicBezTo>
                  <a:cubicBezTo>
                    <a:pt x="1133" y="1777"/>
                    <a:pt x="641" y="1345"/>
                    <a:pt x="1028" y="436"/>
                  </a:cubicBezTo>
                  <a:cubicBezTo>
                    <a:pt x="1143" y="188"/>
                    <a:pt x="939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511559" y="2975302"/>
              <a:ext cx="87207" cy="68952"/>
            </a:xfrm>
            <a:custGeom>
              <a:avLst/>
              <a:gdLst/>
              <a:ahLst/>
              <a:cxnLst/>
              <a:rect l="l" t="t" r="r" b="b"/>
              <a:pathLst>
                <a:path w="3387" h="2678" extrusionOk="0">
                  <a:moveTo>
                    <a:pt x="749" y="1"/>
                  </a:moveTo>
                  <a:cubicBezTo>
                    <a:pt x="639" y="1"/>
                    <a:pt x="531" y="61"/>
                    <a:pt x="478" y="205"/>
                  </a:cubicBezTo>
                  <a:cubicBezTo>
                    <a:pt x="1" y="1307"/>
                    <a:pt x="478" y="2067"/>
                    <a:pt x="1044" y="2439"/>
                  </a:cubicBezTo>
                  <a:cubicBezTo>
                    <a:pt x="1327" y="2603"/>
                    <a:pt x="1640" y="2678"/>
                    <a:pt x="1967" y="2678"/>
                  </a:cubicBezTo>
                  <a:cubicBezTo>
                    <a:pt x="2444" y="2678"/>
                    <a:pt x="2906" y="2484"/>
                    <a:pt x="3219" y="2112"/>
                  </a:cubicBezTo>
                  <a:cubicBezTo>
                    <a:pt x="3387" y="1888"/>
                    <a:pt x="3193" y="1630"/>
                    <a:pt x="2972" y="1630"/>
                  </a:cubicBezTo>
                  <a:cubicBezTo>
                    <a:pt x="2899" y="1630"/>
                    <a:pt x="2823" y="1658"/>
                    <a:pt x="2757" y="1724"/>
                  </a:cubicBezTo>
                  <a:cubicBezTo>
                    <a:pt x="2554" y="1969"/>
                    <a:pt x="2261" y="2075"/>
                    <a:pt x="1972" y="2075"/>
                  </a:cubicBezTo>
                  <a:cubicBezTo>
                    <a:pt x="1750" y="2075"/>
                    <a:pt x="1531" y="2013"/>
                    <a:pt x="1357" y="1903"/>
                  </a:cubicBezTo>
                  <a:cubicBezTo>
                    <a:pt x="1133" y="1769"/>
                    <a:pt x="641" y="1352"/>
                    <a:pt x="1029" y="443"/>
                  </a:cubicBezTo>
                  <a:cubicBezTo>
                    <a:pt x="1144" y="194"/>
                    <a:pt x="945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564107" y="2503040"/>
              <a:ext cx="194110" cy="203328"/>
            </a:xfrm>
            <a:custGeom>
              <a:avLst/>
              <a:gdLst/>
              <a:ahLst/>
              <a:cxnLst/>
              <a:rect l="l" t="t" r="r" b="b"/>
              <a:pathLst>
                <a:path w="7539" h="7897" extrusionOk="0">
                  <a:moveTo>
                    <a:pt x="3934" y="3293"/>
                  </a:moveTo>
                  <a:cubicBezTo>
                    <a:pt x="4336" y="3039"/>
                    <a:pt x="4768" y="2846"/>
                    <a:pt x="5230" y="2742"/>
                  </a:cubicBezTo>
                  <a:cubicBezTo>
                    <a:pt x="5677" y="2652"/>
                    <a:pt x="6228" y="2622"/>
                    <a:pt x="6660" y="2831"/>
                  </a:cubicBezTo>
                  <a:cubicBezTo>
                    <a:pt x="7435" y="3203"/>
                    <a:pt x="7539" y="4082"/>
                    <a:pt x="6809" y="4559"/>
                  </a:cubicBezTo>
                  <a:cubicBezTo>
                    <a:pt x="6586" y="4693"/>
                    <a:pt x="6347" y="4768"/>
                    <a:pt x="6094" y="4812"/>
                  </a:cubicBezTo>
                  <a:cubicBezTo>
                    <a:pt x="5140" y="4961"/>
                    <a:pt x="3934" y="4633"/>
                    <a:pt x="3010" y="4440"/>
                  </a:cubicBezTo>
                  <a:cubicBezTo>
                    <a:pt x="2116" y="5289"/>
                    <a:pt x="1357" y="6257"/>
                    <a:pt x="731" y="7315"/>
                  </a:cubicBezTo>
                  <a:cubicBezTo>
                    <a:pt x="627" y="7494"/>
                    <a:pt x="478" y="7896"/>
                    <a:pt x="239" y="7747"/>
                  </a:cubicBezTo>
                  <a:cubicBezTo>
                    <a:pt x="1" y="7613"/>
                    <a:pt x="403" y="7047"/>
                    <a:pt x="612" y="6734"/>
                  </a:cubicBezTo>
                  <a:cubicBezTo>
                    <a:pt x="1237" y="5795"/>
                    <a:pt x="1982" y="4931"/>
                    <a:pt x="2802" y="4172"/>
                  </a:cubicBezTo>
                  <a:cubicBezTo>
                    <a:pt x="2295" y="3635"/>
                    <a:pt x="1952" y="2965"/>
                    <a:pt x="1803" y="2250"/>
                  </a:cubicBezTo>
                  <a:cubicBezTo>
                    <a:pt x="1684" y="1714"/>
                    <a:pt x="1595" y="1013"/>
                    <a:pt x="1967" y="477"/>
                  </a:cubicBezTo>
                  <a:cubicBezTo>
                    <a:pt x="2235" y="105"/>
                    <a:pt x="2742" y="0"/>
                    <a:pt x="3129" y="239"/>
                  </a:cubicBezTo>
                  <a:cubicBezTo>
                    <a:pt x="4217" y="850"/>
                    <a:pt x="4381" y="2295"/>
                    <a:pt x="3934" y="3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3840355" y="3006635"/>
              <a:ext cx="922507" cy="1017644"/>
            </a:xfrm>
            <a:custGeom>
              <a:avLst/>
              <a:gdLst/>
              <a:ahLst/>
              <a:cxnLst/>
              <a:rect l="l" t="t" r="r" b="b"/>
              <a:pathLst>
                <a:path w="35829" h="39524" extrusionOk="0">
                  <a:moveTo>
                    <a:pt x="23732" y="35442"/>
                  </a:moveTo>
                  <a:cubicBezTo>
                    <a:pt x="23002" y="35338"/>
                    <a:pt x="22272" y="35219"/>
                    <a:pt x="21542" y="35070"/>
                  </a:cubicBezTo>
                  <a:cubicBezTo>
                    <a:pt x="15628" y="33788"/>
                    <a:pt x="10816" y="30630"/>
                    <a:pt x="6793" y="26191"/>
                  </a:cubicBezTo>
                  <a:cubicBezTo>
                    <a:pt x="6317" y="25639"/>
                    <a:pt x="5855" y="25058"/>
                    <a:pt x="5438" y="24463"/>
                  </a:cubicBezTo>
                  <a:cubicBezTo>
                    <a:pt x="3129" y="21453"/>
                    <a:pt x="1520" y="17967"/>
                    <a:pt x="730" y="14258"/>
                  </a:cubicBezTo>
                  <a:cubicBezTo>
                    <a:pt x="0" y="10787"/>
                    <a:pt x="104" y="7360"/>
                    <a:pt x="1177" y="3978"/>
                  </a:cubicBezTo>
                  <a:cubicBezTo>
                    <a:pt x="1490" y="3010"/>
                    <a:pt x="1967" y="2131"/>
                    <a:pt x="2756" y="1520"/>
                  </a:cubicBezTo>
                  <a:cubicBezTo>
                    <a:pt x="4365" y="284"/>
                    <a:pt x="6138" y="1"/>
                    <a:pt x="7970" y="910"/>
                  </a:cubicBezTo>
                  <a:cubicBezTo>
                    <a:pt x="9833" y="1848"/>
                    <a:pt x="10697" y="3427"/>
                    <a:pt x="10622" y="5498"/>
                  </a:cubicBezTo>
                  <a:cubicBezTo>
                    <a:pt x="10592" y="6258"/>
                    <a:pt x="10577" y="7018"/>
                    <a:pt x="10577" y="7762"/>
                  </a:cubicBezTo>
                  <a:cubicBezTo>
                    <a:pt x="10652" y="13319"/>
                    <a:pt x="13170" y="17699"/>
                    <a:pt x="17103" y="21409"/>
                  </a:cubicBezTo>
                  <a:cubicBezTo>
                    <a:pt x="18205" y="22436"/>
                    <a:pt x="19456" y="23286"/>
                    <a:pt x="20842" y="23941"/>
                  </a:cubicBezTo>
                  <a:cubicBezTo>
                    <a:pt x="22242" y="24612"/>
                    <a:pt x="23687" y="25267"/>
                    <a:pt x="25222" y="25476"/>
                  </a:cubicBezTo>
                  <a:cubicBezTo>
                    <a:pt x="26116" y="25610"/>
                    <a:pt x="27412" y="25058"/>
                    <a:pt x="28320" y="24895"/>
                  </a:cubicBezTo>
                  <a:cubicBezTo>
                    <a:pt x="29408" y="24686"/>
                    <a:pt x="31121" y="24507"/>
                    <a:pt x="31360" y="25207"/>
                  </a:cubicBezTo>
                  <a:cubicBezTo>
                    <a:pt x="31553" y="25774"/>
                    <a:pt x="30227" y="26444"/>
                    <a:pt x="29393" y="26861"/>
                  </a:cubicBezTo>
                  <a:cubicBezTo>
                    <a:pt x="31285" y="28619"/>
                    <a:pt x="33356" y="30332"/>
                    <a:pt x="34652" y="32418"/>
                  </a:cubicBezTo>
                  <a:cubicBezTo>
                    <a:pt x="35054" y="33058"/>
                    <a:pt x="35829" y="34280"/>
                    <a:pt x="35352" y="34682"/>
                  </a:cubicBezTo>
                  <a:cubicBezTo>
                    <a:pt x="34503" y="35412"/>
                    <a:pt x="32790" y="33237"/>
                    <a:pt x="31538" y="32626"/>
                  </a:cubicBezTo>
                  <a:cubicBezTo>
                    <a:pt x="32104" y="33967"/>
                    <a:pt x="34384" y="36217"/>
                    <a:pt x="33460" y="37260"/>
                  </a:cubicBezTo>
                  <a:cubicBezTo>
                    <a:pt x="32566" y="37900"/>
                    <a:pt x="31687" y="36232"/>
                    <a:pt x="30376" y="35531"/>
                  </a:cubicBezTo>
                  <a:cubicBezTo>
                    <a:pt x="30883" y="36172"/>
                    <a:pt x="32268" y="38079"/>
                    <a:pt x="31598" y="38645"/>
                  </a:cubicBezTo>
                  <a:cubicBezTo>
                    <a:pt x="31106" y="39062"/>
                    <a:pt x="30272" y="38109"/>
                    <a:pt x="29825" y="37751"/>
                  </a:cubicBezTo>
                  <a:cubicBezTo>
                    <a:pt x="29289" y="37349"/>
                    <a:pt x="28767" y="36813"/>
                    <a:pt x="28097" y="36440"/>
                  </a:cubicBezTo>
                  <a:cubicBezTo>
                    <a:pt x="28171" y="37006"/>
                    <a:pt x="28574" y="39047"/>
                    <a:pt x="27978" y="39256"/>
                  </a:cubicBezTo>
                  <a:cubicBezTo>
                    <a:pt x="27233" y="39524"/>
                    <a:pt x="26771" y="38392"/>
                    <a:pt x="26443" y="37811"/>
                  </a:cubicBezTo>
                  <a:cubicBezTo>
                    <a:pt x="26130" y="37230"/>
                    <a:pt x="25877" y="36336"/>
                    <a:pt x="25475" y="36053"/>
                  </a:cubicBezTo>
                  <a:cubicBezTo>
                    <a:pt x="25117" y="35785"/>
                    <a:pt x="24432" y="35591"/>
                    <a:pt x="23732" y="35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5060829" y="3062633"/>
              <a:ext cx="286158" cy="260101"/>
            </a:xfrm>
            <a:custGeom>
              <a:avLst/>
              <a:gdLst/>
              <a:ahLst/>
              <a:cxnLst/>
              <a:rect l="l" t="t" r="r" b="b"/>
              <a:pathLst>
                <a:path w="11114" h="10102" extrusionOk="0">
                  <a:moveTo>
                    <a:pt x="3486" y="2742"/>
                  </a:moveTo>
                  <a:cubicBezTo>
                    <a:pt x="4618" y="2384"/>
                    <a:pt x="5855" y="2727"/>
                    <a:pt x="6644" y="3606"/>
                  </a:cubicBezTo>
                  <a:cubicBezTo>
                    <a:pt x="7777" y="3442"/>
                    <a:pt x="8805" y="4038"/>
                    <a:pt x="9043" y="4708"/>
                  </a:cubicBezTo>
                  <a:cubicBezTo>
                    <a:pt x="9147" y="4589"/>
                    <a:pt x="9415" y="4649"/>
                    <a:pt x="9535" y="4708"/>
                  </a:cubicBezTo>
                  <a:cubicBezTo>
                    <a:pt x="10324" y="5081"/>
                    <a:pt x="11054" y="5304"/>
                    <a:pt x="11084" y="6496"/>
                  </a:cubicBezTo>
                  <a:cubicBezTo>
                    <a:pt x="11114" y="7465"/>
                    <a:pt x="9535" y="10101"/>
                    <a:pt x="8432" y="9416"/>
                  </a:cubicBezTo>
                  <a:cubicBezTo>
                    <a:pt x="8164" y="9222"/>
                    <a:pt x="8075" y="8880"/>
                    <a:pt x="8194" y="8567"/>
                  </a:cubicBezTo>
                  <a:cubicBezTo>
                    <a:pt x="7747" y="9252"/>
                    <a:pt x="6093" y="9535"/>
                    <a:pt x="6183" y="7911"/>
                  </a:cubicBezTo>
                  <a:cubicBezTo>
                    <a:pt x="6019" y="8239"/>
                    <a:pt x="5751" y="8507"/>
                    <a:pt x="5408" y="8641"/>
                  </a:cubicBezTo>
                  <a:cubicBezTo>
                    <a:pt x="4320" y="8999"/>
                    <a:pt x="3695" y="7897"/>
                    <a:pt x="3814" y="6645"/>
                  </a:cubicBezTo>
                  <a:cubicBezTo>
                    <a:pt x="3576" y="6615"/>
                    <a:pt x="3337" y="6556"/>
                    <a:pt x="3114" y="6466"/>
                  </a:cubicBezTo>
                  <a:cubicBezTo>
                    <a:pt x="2026" y="5960"/>
                    <a:pt x="119" y="3964"/>
                    <a:pt x="45" y="2206"/>
                  </a:cubicBezTo>
                  <a:cubicBezTo>
                    <a:pt x="0" y="1208"/>
                    <a:pt x="805" y="1"/>
                    <a:pt x="2011" y="701"/>
                  </a:cubicBezTo>
                  <a:cubicBezTo>
                    <a:pt x="2652" y="1073"/>
                    <a:pt x="3069" y="2087"/>
                    <a:pt x="3471" y="274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5057740" y="3077592"/>
              <a:ext cx="85585" cy="152322"/>
            </a:xfrm>
            <a:custGeom>
              <a:avLst/>
              <a:gdLst/>
              <a:ahLst/>
              <a:cxnLst/>
              <a:rect l="l" t="t" r="r" b="b"/>
              <a:pathLst>
                <a:path w="3324" h="5916" extrusionOk="0">
                  <a:moveTo>
                    <a:pt x="1044" y="1"/>
                  </a:moveTo>
                  <a:cubicBezTo>
                    <a:pt x="433" y="2235"/>
                    <a:pt x="2012" y="4962"/>
                    <a:pt x="3323" y="5915"/>
                  </a:cubicBezTo>
                  <a:cubicBezTo>
                    <a:pt x="2131" y="5513"/>
                    <a:pt x="373" y="3740"/>
                    <a:pt x="135" y="1967"/>
                  </a:cubicBezTo>
                  <a:cubicBezTo>
                    <a:pt x="1" y="1029"/>
                    <a:pt x="299" y="299"/>
                    <a:pt x="1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5150581" y="3132843"/>
              <a:ext cx="51804" cy="166870"/>
            </a:xfrm>
            <a:custGeom>
              <a:avLst/>
              <a:gdLst/>
              <a:ahLst/>
              <a:cxnLst/>
              <a:rect l="l" t="t" r="r" b="b"/>
              <a:pathLst>
                <a:path w="2012" h="6481" extrusionOk="0">
                  <a:moveTo>
                    <a:pt x="0" y="15"/>
                  </a:moveTo>
                  <a:cubicBezTo>
                    <a:pt x="671" y="134"/>
                    <a:pt x="1281" y="998"/>
                    <a:pt x="1371" y="2309"/>
                  </a:cubicBezTo>
                  <a:cubicBezTo>
                    <a:pt x="1445" y="3412"/>
                    <a:pt x="775" y="4648"/>
                    <a:pt x="1043" y="5408"/>
                  </a:cubicBezTo>
                  <a:cubicBezTo>
                    <a:pt x="1162" y="5825"/>
                    <a:pt x="1609" y="6048"/>
                    <a:pt x="2011" y="5885"/>
                  </a:cubicBezTo>
                  <a:cubicBezTo>
                    <a:pt x="685" y="6481"/>
                    <a:pt x="104" y="5125"/>
                    <a:pt x="343" y="3918"/>
                  </a:cubicBezTo>
                  <a:cubicBezTo>
                    <a:pt x="507" y="3859"/>
                    <a:pt x="641" y="3710"/>
                    <a:pt x="685" y="3546"/>
                  </a:cubicBezTo>
                  <a:cubicBezTo>
                    <a:pt x="1043" y="2458"/>
                    <a:pt x="343" y="1013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5216929" y="3155474"/>
              <a:ext cx="59863" cy="153455"/>
            </a:xfrm>
            <a:custGeom>
              <a:avLst/>
              <a:gdLst/>
              <a:ahLst/>
              <a:cxnLst/>
              <a:rect l="l" t="t" r="r" b="b"/>
              <a:pathLst>
                <a:path w="2325" h="5960" extrusionOk="0">
                  <a:moveTo>
                    <a:pt x="596" y="0"/>
                  </a:moveTo>
                  <a:cubicBezTo>
                    <a:pt x="2324" y="968"/>
                    <a:pt x="641" y="3412"/>
                    <a:pt x="969" y="4618"/>
                  </a:cubicBezTo>
                  <a:cubicBezTo>
                    <a:pt x="1148" y="5110"/>
                    <a:pt x="1743" y="5274"/>
                    <a:pt x="2146" y="4961"/>
                  </a:cubicBezTo>
                  <a:cubicBezTo>
                    <a:pt x="1371" y="5959"/>
                    <a:pt x="0" y="5765"/>
                    <a:pt x="90" y="4454"/>
                  </a:cubicBezTo>
                  <a:cubicBezTo>
                    <a:pt x="120" y="4037"/>
                    <a:pt x="388" y="3471"/>
                    <a:pt x="552" y="2875"/>
                  </a:cubicBezTo>
                  <a:cubicBezTo>
                    <a:pt x="775" y="1996"/>
                    <a:pt x="924" y="1102"/>
                    <a:pt x="58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5262191" y="3183846"/>
              <a:ext cx="61382" cy="132368"/>
            </a:xfrm>
            <a:custGeom>
              <a:avLst/>
              <a:gdLst/>
              <a:ahLst/>
              <a:cxnLst/>
              <a:rect l="l" t="t" r="r" b="b"/>
              <a:pathLst>
                <a:path w="2384" h="5141" extrusionOk="0">
                  <a:moveTo>
                    <a:pt x="1222" y="0"/>
                  </a:moveTo>
                  <a:cubicBezTo>
                    <a:pt x="2384" y="999"/>
                    <a:pt x="1103" y="3248"/>
                    <a:pt x="1088" y="4008"/>
                  </a:cubicBezTo>
                  <a:cubicBezTo>
                    <a:pt x="1088" y="4410"/>
                    <a:pt x="1594" y="4753"/>
                    <a:pt x="1833" y="4440"/>
                  </a:cubicBezTo>
                  <a:cubicBezTo>
                    <a:pt x="1282" y="5140"/>
                    <a:pt x="0" y="4961"/>
                    <a:pt x="388" y="3859"/>
                  </a:cubicBezTo>
                  <a:cubicBezTo>
                    <a:pt x="879" y="2771"/>
                    <a:pt x="1505" y="1669"/>
                    <a:pt x="122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5551388" y="2758363"/>
              <a:ext cx="387423" cy="442291"/>
            </a:xfrm>
            <a:custGeom>
              <a:avLst/>
              <a:gdLst/>
              <a:ahLst/>
              <a:cxnLst/>
              <a:rect l="l" t="t" r="r" b="b"/>
              <a:pathLst>
                <a:path w="15047" h="17178" extrusionOk="0">
                  <a:moveTo>
                    <a:pt x="1907" y="2325"/>
                  </a:moveTo>
                  <a:cubicBezTo>
                    <a:pt x="1997" y="2042"/>
                    <a:pt x="1535" y="1773"/>
                    <a:pt x="1416" y="1386"/>
                  </a:cubicBezTo>
                  <a:cubicBezTo>
                    <a:pt x="1252" y="880"/>
                    <a:pt x="1505" y="1"/>
                    <a:pt x="2205" y="75"/>
                  </a:cubicBezTo>
                  <a:cubicBezTo>
                    <a:pt x="3576" y="209"/>
                    <a:pt x="4231" y="2116"/>
                    <a:pt x="4231" y="3233"/>
                  </a:cubicBezTo>
                  <a:cubicBezTo>
                    <a:pt x="4440" y="3487"/>
                    <a:pt x="4842" y="3606"/>
                    <a:pt x="5095" y="3829"/>
                  </a:cubicBezTo>
                  <a:cubicBezTo>
                    <a:pt x="4946" y="3218"/>
                    <a:pt x="4812" y="984"/>
                    <a:pt x="6034" y="1192"/>
                  </a:cubicBezTo>
                  <a:cubicBezTo>
                    <a:pt x="7196" y="1371"/>
                    <a:pt x="7196" y="3487"/>
                    <a:pt x="6496" y="4783"/>
                  </a:cubicBezTo>
                  <a:cubicBezTo>
                    <a:pt x="6913" y="5319"/>
                    <a:pt x="7554" y="5751"/>
                    <a:pt x="7986" y="6287"/>
                  </a:cubicBezTo>
                  <a:cubicBezTo>
                    <a:pt x="7941" y="5110"/>
                    <a:pt x="8477" y="3189"/>
                    <a:pt x="9565" y="3248"/>
                  </a:cubicBezTo>
                  <a:cubicBezTo>
                    <a:pt x="9907" y="3278"/>
                    <a:pt x="10235" y="3457"/>
                    <a:pt x="10459" y="3725"/>
                  </a:cubicBezTo>
                  <a:cubicBezTo>
                    <a:pt x="11293" y="4753"/>
                    <a:pt x="10131" y="7062"/>
                    <a:pt x="9237" y="7703"/>
                  </a:cubicBezTo>
                  <a:cubicBezTo>
                    <a:pt x="9460" y="8075"/>
                    <a:pt x="9758" y="8418"/>
                    <a:pt x="10012" y="8790"/>
                  </a:cubicBezTo>
                  <a:cubicBezTo>
                    <a:pt x="10339" y="7792"/>
                    <a:pt x="11784" y="6362"/>
                    <a:pt x="12634" y="7449"/>
                  </a:cubicBezTo>
                  <a:cubicBezTo>
                    <a:pt x="13334" y="8343"/>
                    <a:pt x="11650" y="10042"/>
                    <a:pt x="10891" y="10161"/>
                  </a:cubicBezTo>
                  <a:cubicBezTo>
                    <a:pt x="11352" y="10950"/>
                    <a:pt x="11755" y="11770"/>
                    <a:pt x="12097" y="12619"/>
                  </a:cubicBezTo>
                  <a:cubicBezTo>
                    <a:pt x="12574" y="12053"/>
                    <a:pt x="14183" y="11367"/>
                    <a:pt x="14600" y="12276"/>
                  </a:cubicBezTo>
                  <a:cubicBezTo>
                    <a:pt x="15047" y="13244"/>
                    <a:pt x="13438" y="14049"/>
                    <a:pt x="12634" y="14019"/>
                  </a:cubicBezTo>
                  <a:cubicBezTo>
                    <a:pt x="12678" y="14362"/>
                    <a:pt x="12812" y="14809"/>
                    <a:pt x="12902" y="15271"/>
                  </a:cubicBezTo>
                  <a:cubicBezTo>
                    <a:pt x="13006" y="15822"/>
                    <a:pt x="13349" y="17177"/>
                    <a:pt x="12455" y="17163"/>
                  </a:cubicBezTo>
                  <a:cubicBezTo>
                    <a:pt x="11710" y="17133"/>
                    <a:pt x="11814" y="16358"/>
                    <a:pt x="11755" y="15837"/>
                  </a:cubicBezTo>
                  <a:cubicBezTo>
                    <a:pt x="11695" y="15345"/>
                    <a:pt x="11576" y="14853"/>
                    <a:pt x="11427" y="14362"/>
                  </a:cubicBezTo>
                  <a:cubicBezTo>
                    <a:pt x="10816" y="14377"/>
                    <a:pt x="9982" y="14779"/>
                    <a:pt x="9192" y="14466"/>
                  </a:cubicBezTo>
                  <a:cubicBezTo>
                    <a:pt x="7539" y="13811"/>
                    <a:pt x="9237" y="12023"/>
                    <a:pt x="10801" y="12812"/>
                  </a:cubicBezTo>
                  <a:cubicBezTo>
                    <a:pt x="10742" y="12202"/>
                    <a:pt x="10146" y="11427"/>
                    <a:pt x="9878" y="10757"/>
                  </a:cubicBezTo>
                  <a:cubicBezTo>
                    <a:pt x="9371" y="11218"/>
                    <a:pt x="6704" y="11501"/>
                    <a:pt x="7002" y="10146"/>
                  </a:cubicBezTo>
                  <a:cubicBezTo>
                    <a:pt x="7181" y="9386"/>
                    <a:pt x="8090" y="9297"/>
                    <a:pt x="8820" y="9326"/>
                  </a:cubicBezTo>
                  <a:cubicBezTo>
                    <a:pt x="8984" y="9058"/>
                    <a:pt x="8477" y="8745"/>
                    <a:pt x="8358" y="8477"/>
                  </a:cubicBezTo>
                  <a:cubicBezTo>
                    <a:pt x="7479" y="8701"/>
                    <a:pt x="5647" y="9848"/>
                    <a:pt x="4380" y="9133"/>
                  </a:cubicBezTo>
                  <a:cubicBezTo>
                    <a:pt x="3397" y="8596"/>
                    <a:pt x="4470" y="7494"/>
                    <a:pt x="5155" y="7226"/>
                  </a:cubicBezTo>
                  <a:cubicBezTo>
                    <a:pt x="5811" y="6988"/>
                    <a:pt x="6481" y="7017"/>
                    <a:pt x="7166" y="7062"/>
                  </a:cubicBezTo>
                  <a:cubicBezTo>
                    <a:pt x="6809" y="6526"/>
                    <a:pt x="6257" y="6079"/>
                    <a:pt x="5796" y="5602"/>
                  </a:cubicBezTo>
                  <a:cubicBezTo>
                    <a:pt x="4932" y="6168"/>
                    <a:pt x="3486" y="7226"/>
                    <a:pt x="2176" y="6123"/>
                  </a:cubicBezTo>
                  <a:cubicBezTo>
                    <a:pt x="2176" y="4902"/>
                    <a:pt x="3501" y="4723"/>
                    <a:pt x="4455" y="4664"/>
                  </a:cubicBezTo>
                  <a:cubicBezTo>
                    <a:pt x="3531" y="3695"/>
                    <a:pt x="1609" y="4812"/>
                    <a:pt x="403" y="3621"/>
                  </a:cubicBezTo>
                  <a:cubicBezTo>
                    <a:pt x="75" y="3338"/>
                    <a:pt x="0" y="2846"/>
                    <a:pt x="239" y="2474"/>
                  </a:cubicBezTo>
                  <a:cubicBezTo>
                    <a:pt x="507" y="2056"/>
                    <a:pt x="1207" y="2131"/>
                    <a:pt x="1907" y="23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" name="Google Shape;1719;p42"/>
          <p:cNvSpPr/>
          <p:nvPr/>
        </p:nvSpPr>
        <p:spPr>
          <a:xfrm flipH="1">
            <a:off x="2461632" y="441501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42"/>
          <p:cNvSpPr/>
          <p:nvPr/>
        </p:nvSpPr>
        <p:spPr>
          <a:xfrm flipH="1">
            <a:off x="8684480" y="1429860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42"/>
          <p:cNvSpPr/>
          <p:nvPr/>
        </p:nvSpPr>
        <p:spPr>
          <a:xfrm flipH="1">
            <a:off x="5726828" y="552221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55577" y="1570208"/>
            <a:ext cx="7289624" cy="10811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берёза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788024" y="3028393"/>
            <a:ext cx="2001836" cy="1901145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94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60"/>
          <p:cNvSpPr/>
          <p:nvPr/>
        </p:nvSpPr>
        <p:spPr>
          <a:xfrm rot="-575165" flipH="1">
            <a:off x="7675327" y="169677"/>
            <a:ext cx="1508208" cy="1268233"/>
          </a:xfrm>
          <a:custGeom>
            <a:avLst/>
            <a:gdLst/>
            <a:ahLst/>
            <a:cxnLst/>
            <a:rect l="l" t="t" r="r" b="b"/>
            <a:pathLst>
              <a:path w="45295" h="38088" extrusionOk="0">
                <a:moveTo>
                  <a:pt x="30867" y="1"/>
                </a:moveTo>
                <a:cubicBezTo>
                  <a:pt x="29369" y="1"/>
                  <a:pt x="23435" y="9789"/>
                  <a:pt x="20895" y="14514"/>
                </a:cubicBezTo>
                <a:cubicBezTo>
                  <a:pt x="20627" y="14693"/>
                  <a:pt x="20359" y="14901"/>
                  <a:pt x="20090" y="15110"/>
                </a:cubicBezTo>
                <a:lnTo>
                  <a:pt x="20031" y="15110"/>
                </a:lnTo>
                <a:cubicBezTo>
                  <a:pt x="18362" y="16361"/>
                  <a:pt x="16723" y="17702"/>
                  <a:pt x="15204" y="19133"/>
                </a:cubicBezTo>
                <a:cubicBezTo>
                  <a:pt x="14280" y="19967"/>
                  <a:pt x="13416" y="20831"/>
                  <a:pt x="12552" y="21695"/>
                </a:cubicBezTo>
                <a:cubicBezTo>
                  <a:pt x="14280" y="19430"/>
                  <a:pt x="16217" y="16361"/>
                  <a:pt x="17051" y="13292"/>
                </a:cubicBezTo>
                <a:cubicBezTo>
                  <a:pt x="18574" y="7539"/>
                  <a:pt x="17828" y="5256"/>
                  <a:pt x="16329" y="5256"/>
                </a:cubicBezTo>
                <a:cubicBezTo>
                  <a:pt x="16244" y="5256"/>
                  <a:pt x="16157" y="5263"/>
                  <a:pt x="16068" y="5277"/>
                </a:cubicBezTo>
                <a:cubicBezTo>
                  <a:pt x="14399" y="5515"/>
                  <a:pt x="10883" y="18566"/>
                  <a:pt x="9542" y="24913"/>
                </a:cubicBezTo>
                <a:cubicBezTo>
                  <a:pt x="7486" y="27237"/>
                  <a:pt x="5550" y="29651"/>
                  <a:pt x="3762" y="32154"/>
                </a:cubicBezTo>
                <a:cubicBezTo>
                  <a:pt x="5281" y="29263"/>
                  <a:pt x="6980" y="25330"/>
                  <a:pt x="7308" y="21576"/>
                </a:cubicBezTo>
                <a:cubicBezTo>
                  <a:pt x="7898" y="15138"/>
                  <a:pt x="6773" y="12636"/>
                  <a:pt x="5239" y="12636"/>
                </a:cubicBezTo>
                <a:cubicBezTo>
                  <a:pt x="5069" y="12636"/>
                  <a:pt x="4894" y="12667"/>
                  <a:pt x="4715" y="12726"/>
                </a:cubicBezTo>
                <a:cubicBezTo>
                  <a:pt x="2898" y="13322"/>
                  <a:pt x="1467" y="28518"/>
                  <a:pt x="1169" y="35997"/>
                </a:cubicBezTo>
                <a:cubicBezTo>
                  <a:pt x="782" y="36534"/>
                  <a:pt x="454" y="37100"/>
                  <a:pt x="127" y="37666"/>
                </a:cubicBezTo>
                <a:cubicBezTo>
                  <a:pt x="0" y="37877"/>
                  <a:pt x="187" y="38087"/>
                  <a:pt x="359" y="38087"/>
                </a:cubicBezTo>
                <a:cubicBezTo>
                  <a:pt x="431" y="38087"/>
                  <a:pt x="500" y="38051"/>
                  <a:pt x="544" y="37964"/>
                </a:cubicBezTo>
                <a:cubicBezTo>
                  <a:pt x="633" y="37815"/>
                  <a:pt x="723" y="37666"/>
                  <a:pt x="812" y="37517"/>
                </a:cubicBezTo>
                <a:cubicBezTo>
                  <a:pt x="8112" y="36176"/>
                  <a:pt x="23279" y="32452"/>
                  <a:pt x="23606" y="30604"/>
                </a:cubicBezTo>
                <a:cubicBezTo>
                  <a:pt x="23821" y="29393"/>
                  <a:pt x="22819" y="28489"/>
                  <a:pt x="20130" y="28489"/>
                </a:cubicBezTo>
                <a:cubicBezTo>
                  <a:pt x="18717" y="28489"/>
                  <a:pt x="16840" y="28738"/>
                  <a:pt x="14429" y="29323"/>
                </a:cubicBezTo>
                <a:cubicBezTo>
                  <a:pt x="8768" y="30664"/>
                  <a:pt x="3136" y="35193"/>
                  <a:pt x="1169" y="36921"/>
                </a:cubicBezTo>
                <a:cubicBezTo>
                  <a:pt x="2927" y="34090"/>
                  <a:pt x="4894" y="31379"/>
                  <a:pt x="6980" y="28787"/>
                </a:cubicBezTo>
                <a:cubicBezTo>
                  <a:pt x="7725" y="27863"/>
                  <a:pt x="8470" y="26969"/>
                  <a:pt x="9215" y="26105"/>
                </a:cubicBezTo>
                <a:cubicBezTo>
                  <a:pt x="15859" y="25986"/>
                  <a:pt x="29327" y="25002"/>
                  <a:pt x="29864" y="23453"/>
                </a:cubicBezTo>
                <a:cubicBezTo>
                  <a:pt x="30333" y="22124"/>
                  <a:pt x="28888" y="20933"/>
                  <a:pt x="24277" y="20933"/>
                </a:cubicBezTo>
                <a:cubicBezTo>
                  <a:pt x="23614" y="20933"/>
                  <a:pt x="22885" y="20957"/>
                  <a:pt x="22087" y="21010"/>
                </a:cubicBezTo>
                <a:cubicBezTo>
                  <a:pt x="17260" y="21337"/>
                  <a:pt x="12045" y="24109"/>
                  <a:pt x="9811" y="25420"/>
                </a:cubicBezTo>
                <a:cubicBezTo>
                  <a:pt x="13029" y="21665"/>
                  <a:pt x="16664" y="18268"/>
                  <a:pt x="20686" y="15319"/>
                </a:cubicBezTo>
                <a:cubicBezTo>
                  <a:pt x="25204" y="16460"/>
                  <a:pt x="33304" y="18136"/>
                  <a:pt x="36565" y="18136"/>
                </a:cubicBezTo>
                <a:cubicBezTo>
                  <a:pt x="37305" y="18136"/>
                  <a:pt x="37795" y="18050"/>
                  <a:pt x="37939" y="17851"/>
                </a:cubicBezTo>
                <a:cubicBezTo>
                  <a:pt x="38773" y="16689"/>
                  <a:pt x="37432" y="15199"/>
                  <a:pt x="32158" y="14067"/>
                </a:cubicBezTo>
                <a:cubicBezTo>
                  <a:pt x="31092" y="13847"/>
                  <a:pt x="29960" y="13759"/>
                  <a:pt x="28834" y="13759"/>
                </a:cubicBezTo>
                <a:cubicBezTo>
                  <a:pt x="25994" y="13759"/>
                  <a:pt x="23185" y="14317"/>
                  <a:pt x="21521" y="14723"/>
                </a:cubicBezTo>
                <a:cubicBezTo>
                  <a:pt x="22266" y="14216"/>
                  <a:pt x="23010" y="13710"/>
                  <a:pt x="23755" y="13263"/>
                </a:cubicBezTo>
                <a:cubicBezTo>
                  <a:pt x="25811" y="11981"/>
                  <a:pt x="27986" y="10938"/>
                  <a:pt x="30251" y="10104"/>
                </a:cubicBezTo>
                <a:cubicBezTo>
                  <a:pt x="35823" y="9508"/>
                  <a:pt x="44702" y="8138"/>
                  <a:pt x="45000" y="7005"/>
                </a:cubicBezTo>
                <a:cubicBezTo>
                  <a:pt x="45295" y="6009"/>
                  <a:pt x="44385" y="5237"/>
                  <a:pt x="41735" y="5237"/>
                </a:cubicBezTo>
                <a:cubicBezTo>
                  <a:pt x="40898" y="5237"/>
                  <a:pt x="39886" y="5314"/>
                  <a:pt x="38683" y="5486"/>
                </a:cubicBezTo>
                <a:cubicBezTo>
                  <a:pt x="33648" y="6171"/>
                  <a:pt x="28314" y="10283"/>
                  <a:pt x="28314" y="10283"/>
                </a:cubicBezTo>
                <a:lnTo>
                  <a:pt x="28344" y="10283"/>
                </a:lnTo>
                <a:cubicBezTo>
                  <a:pt x="27063" y="10849"/>
                  <a:pt x="25811" y="11445"/>
                  <a:pt x="24619" y="12130"/>
                </a:cubicBezTo>
                <a:cubicBezTo>
                  <a:pt x="26437" y="10730"/>
                  <a:pt x="28523" y="8823"/>
                  <a:pt x="29834" y="6707"/>
                </a:cubicBezTo>
                <a:cubicBezTo>
                  <a:pt x="32545" y="2178"/>
                  <a:pt x="32337" y="182"/>
                  <a:pt x="30907" y="3"/>
                </a:cubicBezTo>
                <a:cubicBezTo>
                  <a:pt x="30894" y="2"/>
                  <a:pt x="30881" y="1"/>
                  <a:pt x="30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60"/>
          <p:cNvSpPr/>
          <p:nvPr/>
        </p:nvSpPr>
        <p:spPr>
          <a:xfrm>
            <a:off x="8429420" y="1764031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60"/>
          <p:cNvSpPr/>
          <p:nvPr/>
        </p:nvSpPr>
        <p:spPr>
          <a:xfrm>
            <a:off x="6250270" y="16724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58;p60"/>
          <p:cNvSpPr txBox="1">
            <a:spLocks noGrp="1"/>
          </p:cNvSpPr>
          <p:nvPr>
            <p:ph type="title"/>
          </p:nvPr>
        </p:nvSpPr>
        <p:spPr>
          <a:xfrm>
            <a:off x="1403648" y="505231"/>
            <a:ext cx="6063915" cy="1167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Из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какого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растения выращен этот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sun9-9.userapi.com/impg/NLH2j-cYUE6yaP0iqyoomRkHcHZ1L8GAuJn5rw/_KBuX0fpENA.jpg?size=718x516&amp;quality=95&amp;sign=9c0c70275752effaa507cbe24923f2f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44155"/>
            <a:ext cx="4232393" cy="30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1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55577" y="1570208"/>
            <a:ext cx="7289624" cy="10811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ива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788024" y="3028393"/>
            <a:ext cx="2001836" cy="1901145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2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46"/>
          <p:cNvSpPr txBox="1">
            <a:spLocks noGrp="1"/>
          </p:cNvSpPr>
          <p:nvPr>
            <p:ph type="title"/>
          </p:nvPr>
        </p:nvSpPr>
        <p:spPr>
          <a:xfrm>
            <a:off x="1293182" y="2057598"/>
            <a:ext cx="6945025" cy="1583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блок </a:t>
            </a:r>
            <a:b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0000" dirty="0" smtClean="0">
                <a:solidFill>
                  <a:schemeClr val="tx2">
                    <a:lumMod val="75000"/>
                  </a:schemeClr>
                </a:solidFill>
              </a:rPr>
              <a:t>1 из 4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11" name="Google Shape;1811;p46"/>
          <p:cNvSpPr/>
          <p:nvPr/>
        </p:nvSpPr>
        <p:spPr>
          <a:xfrm rot="10800000">
            <a:off x="910119" y="3048900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46"/>
          <p:cNvSpPr/>
          <p:nvPr/>
        </p:nvSpPr>
        <p:spPr>
          <a:xfrm rot="10800000">
            <a:off x="7963778" y="1668424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46"/>
          <p:cNvSpPr/>
          <p:nvPr/>
        </p:nvSpPr>
        <p:spPr>
          <a:xfrm rot="10800000">
            <a:off x="1659424" y="12833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46"/>
          <p:cNvSpPr/>
          <p:nvPr/>
        </p:nvSpPr>
        <p:spPr>
          <a:xfrm rot="10800000">
            <a:off x="1954253" y="3947399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46"/>
          <p:cNvSpPr/>
          <p:nvPr/>
        </p:nvSpPr>
        <p:spPr>
          <a:xfrm rot="10800000">
            <a:off x="7438519" y="3606825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3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4"/>
          <p:cNvSpPr/>
          <p:nvPr/>
        </p:nvSpPr>
        <p:spPr>
          <a:xfrm>
            <a:off x="4721715" y="318982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44"/>
          <p:cNvSpPr/>
          <p:nvPr/>
        </p:nvSpPr>
        <p:spPr>
          <a:xfrm>
            <a:off x="4721715" y="178667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4"/>
          <p:cNvSpPr/>
          <p:nvPr/>
        </p:nvSpPr>
        <p:spPr>
          <a:xfrm>
            <a:off x="921515" y="3189828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4"/>
          <p:cNvSpPr/>
          <p:nvPr/>
        </p:nvSpPr>
        <p:spPr>
          <a:xfrm>
            <a:off x="935627" y="180236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4"/>
          <p:cNvSpPr txBox="1">
            <a:spLocks noGrp="1"/>
          </p:cNvSpPr>
          <p:nvPr>
            <p:ph type="title" idx="2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3" name="Google Shape;1743;p44"/>
          <p:cNvSpPr txBox="1">
            <a:spLocks noGrp="1"/>
          </p:cNvSpPr>
          <p:nvPr>
            <p:ph type="subTitle" idx="1"/>
          </p:nvPr>
        </p:nvSpPr>
        <p:spPr>
          <a:xfrm>
            <a:off x="1887600" y="2248291"/>
            <a:ext cx="2742003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Новосибирск</a:t>
            </a:r>
            <a:endParaRPr dirty="0"/>
          </a:p>
        </p:txBody>
      </p:sp>
      <p:sp>
        <p:nvSpPr>
          <p:cNvPr id="1745" name="Google Shape;1745;p44"/>
          <p:cNvSpPr txBox="1">
            <a:spLocks noGrp="1"/>
          </p:cNvSpPr>
          <p:nvPr>
            <p:ph type="title" idx="4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46" name="Google Shape;1746;p44"/>
          <p:cNvSpPr txBox="1">
            <a:spLocks noGrp="1"/>
          </p:cNvSpPr>
          <p:nvPr>
            <p:ph type="subTitle" idx="5"/>
          </p:nvPr>
        </p:nvSpPr>
        <p:spPr>
          <a:xfrm>
            <a:off x="1648921" y="2672073"/>
            <a:ext cx="3044147" cy="12802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Красноярск</a:t>
            </a:r>
            <a:endParaRPr dirty="0"/>
          </a:p>
        </p:txBody>
      </p:sp>
      <p:sp>
        <p:nvSpPr>
          <p:cNvPr id="1748" name="Google Shape;1748;p44"/>
          <p:cNvSpPr txBox="1">
            <a:spLocks noGrp="1"/>
          </p:cNvSpPr>
          <p:nvPr>
            <p:ph type="title" idx="7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49" name="Google Shape;1749;p44"/>
          <p:cNvSpPr txBox="1">
            <a:spLocks noGrp="1"/>
          </p:cNvSpPr>
          <p:nvPr>
            <p:ph type="subTitle" idx="8"/>
          </p:nvPr>
        </p:nvSpPr>
        <p:spPr>
          <a:xfrm>
            <a:off x="5782287" y="2220388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Иркутск</a:t>
            </a:r>
            <a:endParaRPr dirty="0"/>
          </a:p>
        </p:txBody>
      </p:sp>
      <p:sp>
        <p:nvSpPr>
          <p:cNvPr id="1751" name="Google Shape;1751;p44"/>
          <p:cNvSpPr txBox="1">
            <a:spLocks noGrp="1"/>
          </p:cNvSpPr>
          <p:nvPr>
            <p:ph type="title" idx="13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2" name="Google Shape;1752;p44"/>
          <p:cNvSpPr txBox="1">
            <a:spLocks noGrp="1"/>
          </p:cNvSpPr>
          <p:nvPr>
            <p:ph type="subTitle" idx="14"/>
          </p:nvPr>
        </p:nvSpPr>
        <p:spPr>
          <a:xfrm>
            <a:off x="5737744" y="3623538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Омск</a:t>
            </a:r>
            <a:endParaRPr dirty="0"/>
          </a:p>
        </p:txBody>
      </p:sp>
      <p:grpSp>
        <p:nvGrpSpPr>
          <p:cNvPr id="1754" name="Google Shape;1754;p44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55" name="Google Shape;1755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56" name="Google Shape;1756;p44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7" name="Google Shape;1757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58" name="Google Shape;1758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0" name="Google Shape;1760;p44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62" name="Google Shape;1762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0" name="Google Shape;1770;p44"/>
          <p:cNvSpPr/>
          <p:nvPr/>
        </p:nvSpPr>
        <p:spPr>
          <a:xfrm rot="10800000" flipH="1">
            <a:off x="7145017" y="11339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44"/>
          <p:cNvSpPr/>
          <p:nvPr/>
        </p:nvSpPr>
        <p:spPr>
          <a:xfrm rot="10800000" flipH="1">
            <a:off x="5673703" y="79881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4"/>
          <p:cNvSpPr/>
          <p:nvPr/>
        </p:nvSpPr>
        <p:spPr>
          <a:xfrm rot="10800000" flipH="1">
            <a:off x="6515178" y="4395685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4"/>
          <p:cNvSpPr txBox="1">
            <a:spLocks noGrp="1"/>
          </p:cNvSpPr>
          <p:nvPr>
            <p:ph type="title"/>
          </p:nvPr>
        </p:nvSpPr>
        <p:spPr>
          <a:xfrm>
            <a:off x="306560" y="322146"/>
            <a:ext cx="8030832" cy="10383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каком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городе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находится Парк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б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онсай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Центрального сибирского ботанического сада?</a:t>
            </a:r>
            <a:endParaRPr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55576" y="1924956"/>
            <a:ext cx="7289625" cy="997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Новосибирск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4"/>
          <p:cNvSpPr/>
          <p:nvPr/>
        </p:nvSpPr>
        <p:spPr>
          <a:xfrm>
            <a:off x="4721715" y="318982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44"/>
          <p:cNvSpPr/>
          <p:nvPr/>
        </p:nvSpPr>
        <p:spPr>
          <a:xfrm>
            <a:off x="4721715" y="178667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4"/>
          <p:cNvSpPr/>
          <p:nvPr/>
        </p:nvSpPr>
        <p:spPr>
          <a:xfrm>
            <a:off x="921515" y="3189828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4"/>
          <p:cNvSpPr/>
          <p:nvPr/>
        </p:nvSpPr>
        <p:spPr>
          <a:xfrm>
            <a:off x="935627" y="180236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4"/>
          <p:cNvSpPr txBox="1">
            <a:spLocks noGrp="1"/>
          </p:cNvSpPr>
          <p:nvPr>
            <p:ph type="title" idx="2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3" name="Google Shape;1743;p44"/>
          <p:cNvSpPr txBox="1">
            <a:spLocks noGrp="1"/>
          </p:cNvSpPr>
          <p:nvPr>
            <p:ph type="subTitle" idx="1"/>
          </p:nvPr>
        </p:nvSpPr>
        <p:spPr>
          <a:xfrm>
            <a:off x="1856768" y="2248291"/>
            <a:ext cx="2742003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РУДН</a:t>
            </a:r>
            <a:endParaRPr dirty="0"/>
          </a:p>
        </p:txBody>
      </p:sp>
      <p:sp>
        <p:nvSpPr>
          <p:cNvPr id="1745" name="Google Shape;1745;p44"/>
          <p:cNvSpPr txBox="1">
            <a:spLocks noGrp="1"/>
          </p:cNvSpPr>
          <p:nvPr>
            <p:ph type="title" idx="4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46" name="Google Shape;1746;p44"/>
          <p:cNvSpPr txBox="1">
            <a:spLocks noGrp="1"/>
          </p:cNvSpPr>
          <p:nvPr>
            <p:ph type="subTitle" idx="5"/>
          </p:nvPr>
        </p:nvSpPr>
        <p:spPr>
          <a:xfrm>
            <a:off x="1677568" y="2788187"/>
            <a:ext cx="3044147" cy="12802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ВШЭ</a:t>
            </a:r>
            <a:endParaRPr dirty="0"/>
          </a:p>
        </p:txBody>
      </p:sp>
      <p:sp>
        <p:nvSpPr>
          <p:cNvPr id="1748" name="Google Shape;1748;p44"/>
          <p:cNvSpPr txBox="1">
            <a:spLocks noGrp="1"/>
          </p:cNvSpPr>
          <p:nvPr>
            <p:ph type="title" idx="7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49" name="Google Shape;1749;p44"/>
          <p:cNvSpPr txBox="1">
            <a:spLocks noGrp="1"/>
          </p:cNvSpPr>
          <p:nvPr>
            <p:ph type="subTitle" idx="8"/>
          </p:nvPr>
        </p:nvSpPr>
        <p:spPr>
          <a:xfrm>
            <a:off x="5628082" y="2220388"/>
            <a:ext cx="291223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МГУ</a:t>
            </a:r>
            <a:endParaRPr dirty="0"/>
          </a:p>
        </p:txBody>
      </p:sp>
      <p:sp>
        <p:nvSpPr>
          <p:cNvPr id="1751" name="Google Shape;1751;p44"/>
          <p:cNvSpPr txBox="1">
            <a:spLocks noGrp="1"/>
          </p:cNvSpPr>
          <p:nvPr>
            <p:ph type="title" idx="13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2" name="Google Shape;1752;p44"/>
          <p:cNvSpPr txBox="1">
            <a:spLocks noGrp="1"/>
          </p:cNvSpPr>
          <p:nvPr>
            <p:ph type="subTitle" idx="14"/>
          </p:nvPr>
        </p:nvSpPr>
        <p:spPr>
          <a:xfrm>
            <a:off x="5797436" y="3623538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МГПУ</a:t>
            </a:r>
            <a:endParaRPr dirty="0"/>
          </a:p>
        </p:txBody>
      </p:sp>
      <p:grpSp>
        <p:nvGrpSpPr>
          <p:cNvPr id="1754" name="Google Shape;1754;p44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55" name="Google Shape;1755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56" name="Google Shape;1756;p44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7" name="Google Shape;1757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58" name="Google Shape;1758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0" name="Google Shape;1760;p44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62" name="Google Shape;1762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0" name="Google Shape;1770;p44"/>
          <p:cNvSpPr/>
          <p:nvPr/>
        </p:nvSpPr>
        <p:spPr>
          <a:xfrm rot="10800000" flipH="1">
            <a:off x="7145017" y="11339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44"/>
          <p:cNvSpPr/>
          <p:nvPr/>
        </p:nvSpPr>
        <p:spPr>
          <a:xfrm rot="10800000" flipH="1">
            <a:off x="5673703" y="79881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4"/>
          <p:cNvSpPr/>
          <p:nvPr/>
        </p:nvSpPr>
        <p:spPr>
          <a:xfrm rot="10800000" flipH="1">
            <a:off x="6515178" y="4395685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4"/>
          <p:cNvSpPr txBox="1">
            <a:spLocks noGrp="1"/>
          </p:cNvSpPr>
          <p:nvPr>
            <p:ph type="title"/>
          </p:nvPr>
        </p:nvSpPr>
        <p:spPr>
          <a:xfrm>
            <a:off x="499287" y="322146"/>
            <a:ext cx="7711057" cy="10383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каком Московском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вузе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находится выставка японских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6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55577" y="1570208"/>
            <a:ext cx="7289624" cy="10811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МГУ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788024" y="3028393"/>
            <a:ext cx="2001836" cy="1901145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97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4"/>
          <p:cNvSpPr/>
          <p:nvPr/>
        </p:nvSpPr>
        <p:spPr>
          <a:xfrm>
            <a:off x="4721715" y="318982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44"/>
          <p:cNvSpPr/>
          <p:nvPr/>
        </p:nvSpPr>
        <p:spPr>
          <a:xfrm>
            <a:off x="4721715" y="178667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4"/>
          <p:cNvSpPr/>
          <p:nvPr/>
        </p:nvSpPr>
        <p:spPr>
          <a:xfrm>
            <a:off x="921515" y="3189828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4"/>
          <p:cNvSpPr/>
          <p:nvPr/>
        </p:nvSpPr>
        <p:spPr>
          <a:xfrm>
            <a:off x="935627" y="180236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4"/>
          <p:cNvSpPr txBox="1">
            <a:spLocks noGrp="1"/>
          </p:cNvSpPr>
          <p:nvPr>
            <p:ph type="title" idx="2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3" name="Google Shape;1743;p44"/>
          <p:cNvSpPr txBox="1">
            <a:spLocks noGrp="1"/>
          </p:cNvSpPr>
          <p:nvPr>
            <p:ph type="subTitle" idx="1"/>
          </p:nvPr>
        </p:nvSpPr>
        <p:spPr>
          <a:xfrm>
            <a:off x="1811176" y="3179253"/>
            <a:ext cx="2929670" cy="1078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Ботанический сад Айвазовского</a:t>
            </a:r>
            <a:endParaRPr dirty="0"/>
          </a:p>
        </p:txBody>
      </p:sp>
      <p:sp>
        <p:nvSpPr>
          <p:cNvPr id="1745" name="Google Shape;1745;p44"/>
          <p:cNvSpPr txBox="1">
            <a:spLocks noGrp="1"/>
          </p:cNvSpPr>
          <p:nvPr>
            <p:ph type="title" idx="4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46" name="Google Shape;1746;p44"/>
          <p:cNvSpPr txBox="1">
            <a:spLocks noGrp="1"/>
          </p:cNvSpPr>
          <p:nvPr>
            <p:ph type="subTitle" idx="5"/>
          </p:nvPr>
        </p:nvSpPr>
        <p:spPr>
          <a:xfrm>
            <a:off x="1677568" y="1569799"/>
            <a:ext cx="3044147" cy="12802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/>
              <a:t>Никитский </a:t>
            </a:r>
            <a:r>
              <a:rPr lang="ru-RU" dirty="0" smtClean="0"/>
              <a:t>ботанический сад</a:t>
            </a:r>
            <a:endParaRPr dirty="0"/>
          </a:p>
        </p:txBody>
      </p:sp>
      <p:sp>
        <p:nvSpPr>
          <p:cNvPr id="1748" name="Google Shape;1748;p44"/>
          <p:cNvSpPr txBox="1">
            <a:spLocks noGrp="1"/>
          </p:cNvSpPr>
          <p:nvPr>
            <p:ph type="title" idx="7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49" name="Google Shape;1749;p44"/>
          <p:cNvSpPr txBox="1">
            <a:spLocks noGrp="1"/>
          </p:cNvSpPr>
          <p:nvPr>
            <p:ph type="subTitle" idx="8"/>
          </p:nvPr>
        </p:nvSpPr>
        <p:spPr>
          <a:xfrm>
            <a:off x="5673688" y="1650981"/>
            <a:ext cx="2872984" cy="1136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err="1" smtClean="0"/>
              <a:t>Воронцовский</a:t>
            </a:r>
            <a:r>
              <a:rPr lang="ru-RU" dirty="0"/>
              <a:t> </a:t>
            </a:r>
            <a:r>
              <a:rPr lang="ru-RU" dirty="0" smtClean="0"/>
              <a:t>ботанический сад</a:t>
            </a:r>
            <a:endParaRPr dirty="0"/>
          </a:p>
        </p:txBody>
      </p:sp>
      <p:sp>
        <p:nvSpPr>
          <p:cNvPr id="1751" name="Google Shape;1751;p44"/>
          <p:cNvSpPr txBox="1">
            <a:spLocks noGrp="1"/>
          </p:cNvSpPr>
          <p:nvPr>
            <p:ph type="title" idx="13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2" name="Google Shape;1752;p44"/>
          <p:cNvSpPr txBox="1">
            <a:spLocks noGrp="1"/>
          </p:cNvSpPr>
          <p:nvPr>
            <p:ph type="subTitle" idx="14"/>
          </p:nvPr>
        </p:nvSpPr>
        <p:spPr>
          <a:xfrm>
            <a:off x="5580113" y="3084451"/>
            <a:ext cx="2866544" cy="10781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err="1" smtClean="0"/>
              <a:t>Форосский</a:t>
            </a:r>
            <a:r>
              <a:rPr lang="ru-RU" dirty="0"/>
              <a:t> </a:t>
            </a:r>
            <a:r>
              <a:rPr lang="ru-RU" dirty="0" smtClean="0"/>
              <a:t>ботанический сад</a:t>
            </a:r>
            <a:endParaRPr dirty="0"/>
          </a:p>
        </p:txBody>
      </p:sp>
      <p:grpSp>
        <p:nvGrpSpPr>
          <p:cNvPr id="1754" name="Google Shape;1754;p44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55" name="Google Shape;1755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56" name="Google Shape;1756;p44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7" name="Google Shape;1757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58" name="Google Shape;1758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0" name="Google Shape;1760;p44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62" name="Google Shape;1762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0" name="Google Shape;1770;p44"/>
          <p:cNvSpPr/>
          <p:nvPr/>
        </p:nvSpPr>
        <p:spPr>
          <a:xfrm rot="10800000" flipH="1">
            <a:off x="7145017" y="11339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44"/>
          <p:cNvSpPr/>
          <p:nvPr/>
        </p:nvSpPr>
        <p:spPr>
          <a:xfrm rot="10800000" flipH="1">
            <a:off x="5673703" y="79881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4"/>
          <p:cNvSpPr/>
          <p:nvPr/>
        </p:nvSpPr>
        <p:spPr>
          <a:xfrm rot="10800000" flipH="1">
            <a:off x="6515178" y="4395685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4"/>
          <p:cNvSpPr txBox="1">
            <a:spLocks noGrp="1"/>
          </p:cNvSpPr>
          <p:nvPr>
            <p:ph type="title"/>
          </p:nvPr>
        </p:nvSpPr>
        <p:spPr>
          <a:xfrm>
            <a:off x="539552" y="558796"/>
            <a:ext cx="7670792" cy="10891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одном из парков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Крыма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находится Сад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. В каком?</a:t>
            </a:r>
            <a:endParaRPr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5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25279" y="1635646"/>
            <a:ext cx="7289625" cy="16113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ботанический сад Айвазовского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46"/>
          <p:cNvSpPr txBox="1">
            <a:spLocks noGrp="1"/>
          </p:cNvSpPr>
          <p:nvPr>
            <p:ph type="title"/>
          </p:nvPr>
        </p:nvSpPr>
        <p:spPr>
          <a:xfrm>
            <a:off x="910119" y="1874174"/>
            <a:ext cx="7560839" cy="1583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1 блок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Растения </a:t>
            </a:r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Бонсай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11" name="Google Shape;1811;p46"/>
          <p:cNvSpPr/>
          <p:nvPr/>
        </p:nvSpPr>
        <p:spPr>
          <a:xfrm rot="10800000">
            <a:off x="910119" y="3048900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46"/>
          <p:cNvSpPr/>
          <p:nvPr/>
        </p:nvSpPr>
        <p:spPr>
          <a:xfrm rot="10800000">
            <a:off x="7963778" y="1668424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46"/>
          <p:cNvSpPr/>
          <p:nvPr/>
        </p:nvSpPr>
        <p:spPr>
          <a:xfrm rot="10800000">
            <a:off x="1659424" y="12833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46"/>
          <p:cNvSpPr/>
          <p:nvPr/>
        </p:nvSpPr>
        <p:spPr>
          <a:xfrm rot="10800000">
            <a:off x="1954253" y="3947399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46"/>
          <p:cNvSpPr/>
          <p:nvPr/>
        </p:nvSpPr>
        <p:spPr>
          <a:xfrm rot="10800000">
            <a:off x="7438519" y="3606825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4"/>
          <p:cNvSpPr/>
          <p:nvPr/>
        </p:nvSpPr>
        <p:spPr>
          <a:xfrm>
            <a:off x="4721715" y="318982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44"/>
          <p:cNvSpPr/>
          <p:nvPr/>
        </p:nvSpPr>
        <p:spPr>
          <a:xfrm>
            <a:off x="4721715" y="178667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4"/>
          <p:cNvSpPr/>
          <p:nvPr/>
        </p:nvSpPr>
        <p:spPr>
          <a:xfrm>
            <a:off x="921515" y="3189828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4"/>
          <p:cNvSpPr/>
          <p:nvPr/>
        </p:nvSpPr>
        <p:spPr>
          <a:xfrm>
            <a:off x="935627" y="180236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4"/>
          <p:cNvSpPr txBox="1">
            <a:spLocks noGrp="1"/>
          </p:cNvSpPr>
          <p:nvPr>
            <p:ph type="title" idx="2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3" name="Google Shape;1743;p44"/>
          <p:cNvSpPr txBox="1">
            <a:spLocks noGrp="1"/>
          </p:cNvSpPr>
          <p:nvPr>
            <p:ph type="subTitle" idx="1"/>
          </p:nvPr>
        </p:nvSpPr>
        <p:spPr>
          <a:xfrm>
            <a:off x="1857496" y="3030848"/>
            <a:ext cx="2757912" cy="1078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2022</a:t>
            </a:r>
            <a:endParaRPr dirty="0"/>
          </a:p>
        </p:txBody>
      </p:sp>
      <p:sp>
        <p:nvSpPr>
          <p:cNvPr id="1745" name="Google Shape;1745;p44"/>
          <p:cNvSpPr txBox="1">
            <a:spLocks noGrp="1"/>
          </p:cNvSpPr>
          <p:nvPr>
            <p:ph type="title" idx="4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46" name="Google Shape;1746;p44"/>
          <p:cNvSpPr txBox="1">
            <a:spLocks noGrp="1"/>
          </p:cNvSpPr>
          <p:nvPr>
            <p:ph type="subTitle" idx="5"/>
          </p:nvPr>
        </p:nvSpPr>
        <p:spPr>
          <a:xfrm>
            <a:off x="1763688" y="1373818"/>
            <a:ext cx="3044147" cy="12802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2020</a:t>
            </a:r>
            <a:endParaRPr dirty="0"/>
          </a:p>
        </p:txBody>
      </p:sp>
      <p:sp>
        <p:nvSpPr>
          <p:cNvPr id="1748" name="Google Shape;1748;p44"/>
          <p:cNvSpPr txBox="1">
            <a:spLocks noGrp="1"/>
          </p:cNvSpPr>
          <p:nvPr>
            <p:ph type="title" idx="7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49" name="Google Shape;1749;p44"/>
          <p:cNvSpPr txBox="1">
            <a:spLocks noGrp="1"/>
          </p:cNvSpPr>
          <p:nvPr>
            <p:ph type="subTitle" idx="8"/>
          </p:nvPr>
        </p:nvSpPr>
        <p:spPr>
          <a:xfrm>
            <a:off x="5673688" y="1559524"/>
            <a:ext cx="2872985" cy="10945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2021</a:t>
            </a:r>
            <a:endParaRPr dirty="0"/>
          </a:p>
        </p:txBody>
      </p:sp>
      <p:sp>
        <p:nvSpPr>
          <p:cNvPr id="1751" name="Google Shape;1751;p44"/>
          <p:cNvSpPr txBox="1">
            <a:spLocks noGrp="1"/>
          </p:cNvSpPr>
          <p:nvPr>
            <p:ph type="title" idx="13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2" name="Google Shape;1752;p44"/>
          <p:cNvSpPr txBox="1">
            <a:spLocks noGrp="1"/>
          </p:cNvSpPr>
          <p:nvPr>
            <p:ph type="subTitle" idx="14"/>
          </p:nvPr>
        </p:nvSpPr>
        <p:spPr>
          <a:xfrm>
            <a:off x="5834344" y="2979178"/>
            <a:ext cx="2483842" cy="10781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2023</a:t>
            </a:r>
            <a:endParaRPr dirty="0"/>
          </a:p>
        </p:txBody>
      </p:sp>
      <p:grpSp>
        <p:nvGrpSpPr>
          <p:cNvPr id="1754" name="Google Shape;1754;p44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55" name="Google Shape;1755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56" name="Google Shape;1756;p44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7" name="Google Shape;1757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58" name="Google Shape;1758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0" name="Google Shape;1760;p44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62" name="Google Shape;1762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0" name="Google Shape;1770;p44"/>
          <p:cNvSpPr/>
          <p:nvPr/>
        </p:nvSpPr>
        <p:spPr>
          <a:xfrm rot="10800000" flipH="1">
            <a:off x="7145017" y="11339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44"/>
          <p:cNvSpPr/>
          <p:nvPr/>
        </p:nvSpPr>
        <p:spPr>
          <a:xfrm rot="10800000" flipH="1">
            <a:off x="5673703" y="79881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4"/>
          <p:cNvSpPr/>
          <p:nvPr/>
        </p:nvSpPr>
        <p:spPr>
          <a:xfrm rot="10800000" flipH="1">
            <a:off x="6515178" y="4395685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4"/>
          <p:cNvSpPr txBox="1">
            <a:spLocks noGrp="1"/>
          </p:cNvSpPr>
          <p:nvPr>
            <p:ph type="title"/>
          </p:nvPr>
        </p:nvSpPr>
        <p:spPr>
          <a:xfrm>
            <a:off x="527950" y="416228"/>
            <a:ext cx="7742800" cy="10169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каком году в парке Галицкого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в Краснодаре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открылся Японский сад?</a:t>
            </a:r>
            <a:endParaRPr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3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09301" y="1897059"/>
            <a:ext cx="7335900" cy="9361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2023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2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4"/>
          <p:cNvSpPr/>
          <p:nvPr/>
        </p:nvSpPr>
        <p:spPr>
          <a:xfrm>
            <a:off x="4721715" y="318982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44"/>
          <p:cNvSpPr/>
          <p:nvPr/>
        </p:nvSpPr>
        <p:spPr>
          <a:xfrm>
            <a:off x="4721715" y="178667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4"/>
          <p:cNvSpPr/>
          <p:nvPr/>
        </p:nvSpPr>
        <p:spPr>
          <a:xfrm>
            <a:off x="921515" y="3189828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4"/>
          <p:cNvSpPr/>
          <p:nvPr/>
        </p:nvSpPr>
        <p:spPr>
          <a:xfrm>
            <a:off x="935627" y="180236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4"/>
          <p:cNvSpPr txBox="1">
            <a:spLocks noGrp="1"/>
          </p:cNvSpPr>
          <p:nvPr>
            <p:ph type="title" idx="2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3" name="Google Shape;1743;p44"/>
          <p:cNvSpPr txBox="1">
            <a:spLocks noGrp="1"/>
          </p:cNvSpPr>
          <p:nvPr>
            <p:ph type="subTitle" idx="1"/>
          </p:nvPr>
        </p:nvSpPr>
        <p:spPr>
          <a:xfrm>
            <a:off x="1873488" y="3000685"/>
            <a:ext cx="2757912" cy="1078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2002</a:t>
            </a:r>
            <a:endParaRPr dirty="0"/>
          </a:p>
        </p:txBody>
      </p:sp>
      <p:sp>
        <p:nvSpPr>
          <p:cNvPr id="1745" name="Google Shape;1745;p44"/>
          <p:cNvSpPr txBox="1">
            <a:spLocks noGrp="1"/>
          </p:cNvSpPr>
          <p:nvPr>
            <p:ph type="title" idx="4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46" name="Google Shape;1746;p44"/>
          <p:cNvSpPr txBox="1">
            <a:spLocks noGrp="1"/>
          </p:cNvSpPr>
          <p:nvPr>
            <p:ph type="subTitle" idx="5"/>
          </p:nvPr>
        </p:nvSpPr>
        <p:spPr>
          <a:xfrm>
            <a:off x="1677568" y="1373818"/>
            <a:ext cx="3044147" cy="12802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1992</a:t>
            </a:r>
            <a:endParaRPr dirty="0"/>
          </a:p>
        </p:txBody>
      </p:sp>
      <p:sp>
        <p:nvSpPr>
          <p:cNvPr id="1748" name="Google Shape;1748;p44"/>
          <p:cNvSpPr txBox="1">
            <a:spLocks noGrp="1"/>
          </p:cNvSpPr>
          <p:nvPr>
            <p:ph type="title" idx="7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49" name="Google Shape;1749;p44"/>
          <p:cNvSpPr txBox="1">
            <a:spLocks noGrp="1"/>
          </p:cNvSpPr>
          <p:nvPr>
            <p:ph type="subTitle" idx="8"/>
          </p:nvPr>
        </p:nvSpPr>
        <p:spPr>
          <a:xfrm>
            <a:off x="5673688" y="1543834"/>
            <a:ext cx="2872985" cy="11102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1998</a:t>
            </a:r>
            <a:endParaRPr dirty="0"/>
          </a:p>
        </p:txBody>
      </p:sp>
      <p:sp>
        <p:nvSpPr>
          <p:cNvPr id="1751" name="Google Shape;1751;p44"/>
          <p:cNvSpPr txBox="1">
            <a:spLocks noGrp="1"/>
          </p:cNvSpPr>
          <p:nvPr>
            <p:ph type="title" idx="13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2" name="Google Shape;1752;p44"/>
          <p:cNvSpPr txBox="1">
            <a:spLocks noGrp="1"/>
          </p:cNvSpPr>
          <p:nvPr>
            <p:ph type="subTitle" idx="14"/>
          </p:nvPr>
        </p:nvSpPr>
        <p:spPr>
          <a:xfrm>
            <a:off x="5796584" y="2979081"/>
            <a:ext cx="2483842" cy="10781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ru-RU" dirty="0" smtClean="0"/>
              <a:t>2008</a:t>
            </a:r>
            <a:endParaRPr dirty="0"/>
          </a:p>
        </p:txBody>
      </p:sp>
      <p:grpSp>
        <p:nvGrpSpPr>
          <p:cNvPr id="1754" name="Google Shape;1754;p44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55" name="Google Shape;1755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56" name="Google Shape;1756;p44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7" name="Google Shape;1757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58" name="Google Shape;1758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0" name="Google Shape;1760;p44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62" name="Google Shape;1762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0" name="Google Shape;1770;p44"/>
          <p:cNvSpPr/>
          <p:nvPr/>
        </p:nvSpPr>
        <p:spPr>
          <a:xfrm rot="10800000" flipH="1">
            <a:off x="7145017" y="11339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44"/>
          <p:cNvSpPr/>
          <p:nvPr/>
        </p:nvSpPr>
        <p:spPr>
          <a:xfrm rot="10800000" flipH="1">
            <a:off x="5673703" y="79881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4"/>
          <p:cNvSpPr/>
          <p:nvPr/>
        </p:nvSpPr>
        <p:spPr>
          <a:xfrm rot="10800000" flipH="1">
            <a:off x="6515178" y="4395685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4"/>
          <p:cNvSpPr txBox="1">
            <a:spLocks noGrp="1"/>
          </p:cNvSpPr>
          <p:nvPr>
            <p:ph type="title"/>
          </p:nvPr>
        </p:nvSpPr>
        <p:spPr>
          <a:xfrm>
            <a:off x="467544" y="416228"/>
            <a:ext cx="7742800" cy="10169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Самый большой парк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открылся в этом году. В каком?</a:t>
            </a:r>
            <a:endParaRPr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687938" y="1731322"/>
            <a:ext cx="7331336" cy="976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1998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619238" y="2988929"/>
            <a:ext cx="1985840" cy="1916289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87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46"/>
          <p:cNvSpPr txBox="1">
            <a:spLocks noGrp="1"/>
          </p:cNvSpPr>
          <p:nvPr>
            <p:ph type="title"/>
          </p:nvPr>
        </p:nvSpPr>
        <p:spPr>
          <a:xfrm>
            <a:off x="751126" y="1771299"/>
            <a:ext cx="7488832" cy="1583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блок </a:t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«Правда или ложь»</a:t>
            </a:r>
            <a:endParaRPr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11" name="Google Shape;1811;p46"/>
          <p:cNvSpPr/>
          <p:nvPr/>
        </p:nvSpPr>
        <p:spPr>
          <a:xfrm rot="10800000">
            <a:off x="910119" y="3048900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46"/>
          <p:cNvSpPr/>
          <p:nvPr/>
        </p:nvSpPr>
        <p:spPr>
          <a:xfrm rot="10800000">
            <a:off x="7963778" y="1668424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46"/>
          <p:cNvSpPr/>
          <p:nvPr/>
        </p:nvSpPr>
        <p:spPr>
          <a:xfrm rot="10800000">
            <a:off x="1659424" y="12833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46"/>
          <p:cNvSpPr/>
          <p:nvPr/>
        </p:nvSpPr>
        <p:spPr>
          <a:xfrm rot="10800000">
            <a:off x="1954253" y="3947399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46"/>
          <p:cNvSpPr/>
          <p:nvPr/>
        </p:nvSpPr>
        <p:spPr>
          <a:xfrm rot="10800000">
            <a:off x="7438519" y="3606825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395536" y="1132443"/>
            <a:ext cx="4900914" cy="21458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 могут иметь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возраст несколько веков, оставаясь при этом высотой всего 60-80 см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78" name="Google Shape;1778;p45"/>
          <p:cNvSpPr txBox="1">
            <a:spLocks noGrp="1"/>
          </p:cNvSpPr>
          <p:nvPr>
            <p:ph type="subTitle" idx="1"/>
          </p:nvPr>
        </p:nvSpPr>
        <p:spPr>
          <a:xfrm>
            <a:off x="934323" y="3359250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Правда 	Ложь</a:t>
            </a: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5092288" y="708025"/>
            <a:ext cx="3256545" cy="339940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4780898" y="1197222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687938" y="1731322"/>
            <a:ext cx="7331336" cy="976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правда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619238" y="2988929"/>
            <a:ext cx="1985840" cy="1916289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743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390964" y="1252868"/>
            <a:ext cx="5034319" cy="1586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не является определенной породой деревьев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78" name="Google Shape;1778;p45"/>
          <p:cNvSpPr txBox="1">
            <a:spLocks noGrp="1"/>
          </p:cNvSpPr>
          <p:nvPr>
            <p:ph type="subTitle" idx="1"/>
          </p:nvPr>
        </p:nvSpPr>
        <p:spPr>
          <a:xfrm>
            <a:off x="934323" y="3164479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Правда 	Ложь</a:t>
            </a: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5092288" y="708025"/>
            <a:ext cx="3256545" cy="339940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4780898" y="1197222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887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687938" y="1731322"/>
            <a:ext cx="7331336" cy="976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ложь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619238" y="2988929"/>
            <a:ext cx="1985840" cy="1916289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408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354524" y="703830"/>
            <a:ext cx="5106327" cy="30243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Зимо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й, когда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активно растут, требуется проводить регулярную обрезку, чтобы поддержать их форму. Летом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не нуждаются в каком-либо особом уходе, однако им нужно защищенное от мороза место на улице</a:t>
            </a:r>
            <a:endParaRPr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78" name="Google Shape;1778;p45"/>
          <p:cNvSpPr txBox="1">
            <a:spLocks noGrp="1"/>
          </p:cNvSpPr>
          <p:nvPr>
            <p:ph type="subTitle" idx="1"/>
          </p:nvPr>
        </p:nvSpPr>
        <p:spPr>
          <a:xfrm>
            <a:off x="934323" y="3666432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Правда 	Ложь</a:t>
            </a: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5092288" y="708025"/>
            <a:ext cx="3256545" cy="339940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3" name="Google Shape;1803;p45"/>
          <p:cNvSpPr/>
          <p:nvPr/>
        </p:nvSpPr>
        <p:spPr>
          <a:xfrm>
            <a:off x="4780898" y="1197222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611560" y="1151751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0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60"/>
          <p:cNvSpPr txBox="1">
            <a:spLocks noGrp="1"/>
          </p:cNvSpPr>
          <p:nvPr>
            <p:ph type="title"/>
          </p:nvPr>
        </p:nvSpPr>
        <p:spPr>
          <a:xfrm>
            <a:off x="1403648" y="505231"/>
            <a:ext cx="6063915" cy="1167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Из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какого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растения выращен этот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60" name="Google Shape;2460;p60"/>
          <p:cNvSpPr/>
          <p:nvPr/>
        </p:nvSpPr>
        <p:spPr>
          <a:xfrm rot="-575165" flipH="1">
            <a:off x="7675327" y="169677"/>
            <a:ext cx="1508208" cy="1268233"/>
          </a:xfrm>
          <a:custGeom>
            <a:avLst/>
            <a:gdLst/>
            <a:ahLst/>
            <a:cxnLst/>
            <a:rect l="l" t="t" r="r" b="b"/>
            <a:pathLst>
              <a:path w="45295" h="38088" extrusionOk="0">
                <a:moveTo>
                  <a:pt x="30867" y="1"/>
                </a:moveTo>
                <a:cubicBezTo>
                  <a:pt x="29369" y="1"/>
                  <a:pt x="23435" y="9789"/>
                  <a:pt x="20895" y="14514"/>
                </a:cubicBezTo>
                <a:cubicBezTo>
                  <a:pt x="20627" y="14693"/>
                  <a:pt x="20359" y="14901"/>
                  <a:pt x="20090" y="15110"/>
                </a:cubicBezTo>
                <a:lnTo>
                  <a:pt x="20031" y="15110"/>
                </a:lnTo>
                <a:cubicBezTo>
                  <a:pt x="18362" y="16361"/>
                  <a:pt x="16723" y="17702"/>
                  <a:pt x="15204" y="19133"/>
                </a:cubicBezTo>
                <a:cubicBezTo>
                  <a:pt x="14280" y="19967"/>
                  <a:pt x="13416" y="20831"/>
                  <a:pt x="12552" y="21695"/>
                </a:cubicBezTo>
                <a:cubicBezTo>
                  <a:pt x="14280" y="19430"/>
                  <a:pt x="16217" y="16361"/>
                  <a:pt x="17051" y="13292"/>
                </a:cubicBezTo>
                <a:cubicBezTo>
                  <a:pt x="18574" y="7539"/>
                  <a:pt x="17828" y="5256"/>
                  <a:pt x="16329" y="5256"/>
                </a:cubicBezTo>
                <a:cubicBezTo>
                  <a:pt x="16244" y="5256"/>
                  <a:pt x="16157" y="5263"/>
                  <a:pt x="16068" y="5277"/>
                </a:cubicBezTo>
                <a:cubicBezTo>
                  <a:pt x="14399" y="5515"/>
                  <a:pt x="10883" y="18566"/>
                  <a:pt x="9542" y="24913"/>
                </a:cubicBezTo>
                <a:cubicBezTo>
                  <a:pt x="7486" y="27237"/>
                  <a:pt x="5550" y="29651"/>
                  <a:pt x="3762" y="32154"/>
                </a:cubicBezTo>
                <a:cubicBezTo>
                  <a:pt x="5281" y="29263"/>
                  <a:pt x="6980" y="25330"/>
                  <a:pt x="7308" y="21576"/>
                </a:cubicBezTo>
                <a:cubicBezTo>
                  <a:pt x="7898" y="15138"/>
                  <a:pt x="6773" y="12636"/>
                  <a:pt x="5239" y="12636"/>
                </a:cubicBezTo>
                <a:cubicBezTo>
                  <a:pt x="5069" y="12636"/>
                  <a:pt x="4894" y="12667"/>
                  <a:pt x="4715" y="12726"/>
                </a:cubicBezTo>
                <a:cubicBezTo>
                  <a:pt x="2898" y="13322"/>
                  <a:pt x="1467" y="28518"/>
                  <a:pt x="1169" y="35997"/>
                </a:cubicBezTo>
                <a:cubicBezTo>
                  <a:pt x="782" y="36534"/>
                  <a:pt x="454" y="37100"/>
                  <a:pt x="127" y="37666"/>
                </a:cubicBezTo>
                <a:cubicBezTo>
                  <a:pt x="0" y="37877"/>
                  <a:pt x="187" y="38087"/>
                  <a:pt x="359" y="38087"/>
                </a:cubicBezTo>
                <a:cubicBezTo>
                  <a:pt x="431" y="38087"/>
                  <a:pt x="500" y="38051"/>
                  <a:pt x="544" y="37964"/>
                </a:cubicBezTo>
                <a:cubicBezTo>
                  <a:pt x="633" y="37815"/>
                  <a:pt x="723" y="37666"/>
                  <a:pt x="812" y="37517"/>
                </a:cubicBezTo>
                <a:cubicBezTo>
                  <a:pt x="8112" y="36176"/>
                  <a:pt x="23279" y="32452"/>
                  <a:pt x="23606" y="30604"/>
                </a:cubicBezTo>
                <a:cubicBezTo>
                  <a:pt x="23821" y="29393"/>
                  <a:pt x="22819" y="28489"/>
                  <a:pt x="20130" y="28489"/>
                </a:cubicBezTo>
                <a:cubicBezTo>
                  <a:pt x="18717" y="28489"/>
                  <a:pt x="16840" y="28738"/>
                  <a:pt x="14429" y="29323"/>
                </a:cubicBezTo>
                <a:cubicBezTo>
                  <a:pt x="8768" y="30664"/>
                  <a:pt x="3136" y="35193"/>
                  <a:pt x="1169" y="36921"/>
                </a:cubicBezTo>
                <a:cubicBezTo>
                  <a:pt x="2927" y="34090"/>
                  <a:pt x="4894" y="31379"/>
                  <a:pt x="6980" y="28787"/>
                </a:cubicBezTo>
                <a:cubicBezTo>
                  <a:pt x="7725" y="27863"/>
                  <a:pt x="8470" y="26969"/>
                  <a:pt x="9215" y="26105"/>
                </a:cubicBezTo>
                <a:cubicBezTo>
                  <a:pt x="15859" y="25986"/>
                  <a:pt x="29327" y="25002"/>
                  <a:pt x="29864" y="23453"/>
                </a:cubicBezTo>
                <a:cubicBezTo>
                  <a:pt x="30333" y="22124"/>
                  <a:pt x="28888" y="20933"/>
                  <a:pt x="24277" y="20933"/>
                </a:cubicBezTo>
                <a:cubicBezTo>
                  <a:pt x="23614" y="20933"/>
                  <a:pt x="22885" y="20957"/>
                  <a:pt x="22087" y="21010"/>
                </a:cubicBezTo>
                <a:cubicBezTo>
                  <a:pt x="17260" y="21337"/>
                  <a:pt x="12045" y="24109"/>
                  <a:pt x="9811" y="25420"/>
                </a:cubicBezTo>
                <a:cubicBezTo>
                  <a:pt x="13029" y="21665"/>
                  <a:pt x="16664" y="18268"/>
                  <a:pt x="20686" y="15319"/>
                </a:cubicBezTo>
                <a:cubicBezTo>
                  <a:pt x="25204" y="16460"/>
                  <a:pt x="33304" y="18136"/>
                  <a:pt x="36565" y="18136"/>
                </a:cubicBezTo>
                <a:cubicBezTo>
                  <a:pt x="37305" y="18136"/>
                  <a:pt x="37795" y="18050"/>
                  <a:pt x="37939" y="17851"/>
                </a:cubicBezTo>
                <a:cubicBezTo>
                  <a:pt x="38773" y="16689"/>
                  <a:pt x="37432" y="15199"/>
                  <a:pt x="32158" y="14067"/>
                </a:cubicBezTo>
                <a:cubicBezTo>
                  <a:pt x="31092" y="13847"/>
                  <a:pt x="29960" y="13759"/>
                  <a:pt x="28834" y="13759"/>
                </a:cubicBezTo>
                <a:cubicBezTo>
                  <a:pt x="25994" y="13759"/>
                  <a:pt x="23185" y="14317"/>
                  <a:pt x="21521" y="14723"/>
                </a:cubicBezTo>
                <a:cubicBezTo>
                  <a:pt x="22266" y="14216"/>
                  <a:pt x="23010" y="13710"/>
                  <a:pt x="23755" y="13263"/>
                </a:cubicBezTo>
                <a:cubicBezTo>
                  <a:pt x="25811" y="11981"/>
                  <a:pt x="27986" y="10938"/>
                  <a:pt x="30251" y="10104"/>
                </a:cubicBezTo>
                <a:cubicBezTo>
                  <a:pt x="35823" y="9508"/>
                  <a:pt x="44702" y="8138"/>
                  <a:pt x="45000" y="7005"/>
                </a:cubicBezTo>
                <a:cubicBezTo>
                  <a:pt x="45295" y="6009"/>
                  <a:pt x="44385" y="5237"/>
                  <a:pt x="41735" y="5237"/>
                </a:cubicBezTo>
                <a:cubicBezTo>
                  <a:pt x="40898" y="5237"/>
                  <a:pt x="39886" y="5314"/>
                  <a:pt x="38683" y="5486"/>
                </a:cubicBezTo>
                <a:cubicBezTo>
                  <a:pt x="33648" y="6171"/>
                  <a:pt x="28314" y="10283"/>
                  <a:pt x="28314" y="10283"/>
                </a:cubicBezTo>
                <a:lnTo>
                  <a:pt x="28344" y="10283"/>
                </a:lnTo>
                <a:cubicBezTo>
                  <a:pt x="27063" y="10849"/>
                  <a:pt x="25811" y="11445"/>
                  <a:pt x="24619" y="12130"/>
                </a:cubicBezTo>
                <a:cubicBezTo>
                  <a:pt x="26437" y="10730"/>
                  <a:pt x="28523" y="8823"/>
                  <a:pt x="29834" y="6707"/>
                </a:cubicBezTo>
                <a:cubicBezTo>
                  <a:pt x="32545" y="2178"/>
                  <a:pt x="32337" y="182"/>
                  <a:pt x="30907" y="3"/>
                </a:cubicBezTo>
                <a:cubicBezTo>
                  <a:pt x="30894" y="2"/>
                  <a:pt x="30881" y="1"/>
                  <a:pt x="30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60"/>
          <p:cNvSpPr/>
          <p:nvPr/>
        </p:nvSpPr>
        <p:spPr>
          <a:xfrm>
            <a:off x="8429420" y="1764031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60"/>
          <p:cNvSpPr/>
          <p:nvPr/>
        </p:nvSpPr>
        <p:spPr>
          <a:xfrm>
            <a:off x="6250270" y="16724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ttps://sun9-6.userapi.com/impg/NnyEXtHLD7Q9CRma3_ApVPi3unPkhgYiBR099w/sbPuYU8DGwE.jpg?size=800x600&amp;quality=95&amp;sign=0b96ad3cea8961f3af12284c06dc3bd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5639" r="18461" b="18435"/>
          <a:stretch/>
        </p:blipFill>
        <p:spPr bwMode="auto">
          <a:xfrm>
            <a:off x="2838327" y="1857526"/>
            <a:ext cx="3411943" cy="31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687938" y="1731322"/>
            <a:ext cx="7331336" cy="976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ложь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619238" y="2988929"/>
            <a:ext cx="1985840" cy="1916289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433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334139" y="1046132"/>
            <a:ext cx="4962311" cy="20682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Каждые несколько лет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следует пересаживать в более крупную посуду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78" name="Google Shape;1778;p45"/>
          <p:cNvSpPr txBox="1">
            <a:spLocks noGrp="1"/>
          </p:cNvSpPr>
          <p:nvPr>
            <p:ph type="subTitle" idx="1"/>
          </p:nvPr>
        </p:nvSpPr>
        <p:spPr>
          <a:xfrm>
            <a:off x="934323" y="3164479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Правда 	Ложь</a:t>
            </a: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5092288" y="708025"/>
            <a:ext cx="3256545" cy="339940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4780898" y="1197222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589431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96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687938" y="1731322"/>
            <a:ext cx="7331336" cy="976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правда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619238" y="2988929"/>
            <a:ext cx="1985840" cy="1916289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913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354874" y="1337777"/>
            <a:ext cx="4962311" cy="1531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Вырастить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можно из многих пород обычных деревьев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78" name="Google Shape;1778;p45"/>
          <p:cNvSpPr txBox="1">
            <a:spLocks noGrp="1"/>
          </p:cNvSpPr>
          <p:nvPr>
            <p:ph type="subTitle" idx="1"/>
          </p:nvPr>
        </p:nvSpPr>
        <p:spPr>
          <a:xfrm>
            <a:off x="934323" y="3164479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Правда 	Ложь</a:t>
            </a: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5092288" y="708025"/>
            <a:ext cx="3256545" cy="3399408"/>
            <a:chOff x="5092288" y="708025"/>
            <a:chExt cx="3256545" cy="3399408"/>
          </a:xfrm>
        </p:grpSpPr>
        <p:sp>
          <p:nvSpPr>
            <p:cNvPr id="1781" name="Google Shape;1781;p45"/>
            <p:cNvSpPr/>
            <p:nvPr/>
          </p:nvSpPr>
          <p:spPr>
            <a:xfrm>
              <a:off x="7247240" y="1282593"/>
              <a:ext cx="288326" cy="369706"/>
            </a:xfrm>
            <a:custGeom>
              <a:avLst/>
              <a:gdLst/>
              <a:ahLst/>
              <a:cxnLst/>
              <a:rect l="l" t="t" r="r" b="b"/>
              <a:pathLst>
                <a:path w="7375" h="9456" extrusionOk="0">
                  <a:moveTo>
                    <a:pt x="6114" y="0"/>
                  </a:moveTo>
                  <a:cubicBezTo>
                    <a:pt x="5775" y="0"/>
                    <a:pt x="5477" y="172"/>
                    <a:pt x="5215" y="424"/>
                  </a:cubicBezTo>
                  <a:cubicBezTo>
                    <a:pt x="4842" y="781"/>
                    <a:pt x="4544" y="1198"/>
                    <a:pt x="4306" y="1660"/>
                  </a:cubicBezTo>
                  <a:cubicBezTo>
                    <a:pt x="4083" y="2077"/>
                    <a:pt x="3889" y="2494"/>
                    <a:pt x="3606" y="3060"/>
                  </a:cubicBezTo>
                  <a:cubicBezTo>
                    <a:pt x="3442" y="2539"/>
                    <a:pt x="3248" y="2047"/>
                    <a:pt x="2995" y="1571"/>
                  </a:cubicBezTo>
                  <a:cubicBezTo>
                    <a:pt x="2742" y="1064"/>
                    <a:pt x="2369" y="632"/>
                    <a:pt x="1922" y="304"/>
                  </a:cubicBezTo>
                  <a:cubicBezTo>
                    <a:pt x="1681" y="142"/>
                    <a:pt x="1438" y="64"/>
                    <a:pt x="1211" y="64"/>
                  </a:cubicBezTo>
                  <a:cubicBezTo>
                    <a:pt x="792" y="64"/>
                    <a:pt x="427" y="328"/>
                    <a:pt x="224" y="811"/>
                  </a:cubicBezTo>
                  <a:cubicBezTo>
                    <a:pt x="60" y="1213"/>
                    <a:pt x="1" y="1645"/>
                    <a:pt x="60" y="2062"/>
                  </a:cubicBezTo>
                  <a:cubicBezTo>
                    <a:pt x="224" y="3522"/>
                    <a:pt x="611" y="4937"/>
                    <a:pt x="1237" y="6263"/>
                  </a:cubicBezTo>
                  <a:cubicBezTo>
                    <a:pt x="1654" y="7202"/>
                    <a:pt x="2131" y="8126"/>
                    <a:pt x="2831" y="8900"/>
                  </a:cubicBezTo>
                  <a:cubicBezTo>
                    <a:pt x="3161" y="9273"/>
                    <a:pt x="3525" y="9456"/>
                    <a:pt x="3887" y="9456"/>
                  </a:cubicBezTo>
                  <a:cubicBezTo>
                    <a:pt x="4278" y="9456"/>
                    <a:pt x="4666" y="9243"/>
                    <a:pt x="5006" y="8826"/>
                  </a:cubicBezTo>
                  <a:cubicBezTo>
                    <a:pt x="5259" y="8483"/>
                    <a:pt x="5483" y="8126"/>
                    <a:pt x="5662" y="7738"/>
                  </a:cubicBezTo>
                  <a:cubicBezTo>
                    <a:pt x="6273" y="6427"/>
                    <a:pt x="6734" y="5072"/>
                    <a:pt x="7032" y="3671"/>
                  </a:cubicBezTo>
                  <a:cubicBezTo>
                    <a:pt x="7211" y="2807"/>
                    <a:pt x="7375" y="1928"/>
                    <a:pt x="7211" y="1064"/>
                  </a:cubicBezTo>
                  <a:cubicBezTo>
                    <a:pt x="7137" y="602"/>
                    <a:pt x="6913" y="185"/>
                    <a:pt x="6436" y="51"/>
                  </a:cubicBezTo>
                  <a:cubicBezTo>
                    <a:pt x="6325" y="16"/>
                    <a:pt x="6217" y="0"/>
                    <a:pt x="6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487499" y="783412"/>
              <a:ext cx="350096" cy="461702"/>
            </a:xfrm>
            <a:custGeom>
              <a:avLst/>
              <a:gdLst/>
              <a:ahLst/>
              <a:cxnLst/>
              <a:rect l="l" t="t" r="r" b="b"/>
              <a:pathLst>
                <a:path w="8955" h="11809" extrusionOk="0">
                  <a:moveTo>
                    <a:pt x="7396" y="0"/>
                  </a:moveTo>
                  <a:cubicBezTo>
                    <a:pt x="7080" y="0"/>
                    <a:pt x="6749" y="125"/>
                    <a:pt x="6437" y="383"/>
                  </a:cubicBezTo>
                  <a:cubicBezTo>
                    <a:pt x="5900" y="830"/>
                    <a:pt x="5573" y="1426"/>
                    <a:pt x="5290" y="2067"/>
                  </a:cubicBezTo>
                  <a:cubicBezTo>
                    <a:pt x="5051" y="2677"/>
                    <a:pt x="4858" y="3318"/>
                    <a:pt x="4723" y="3974"/>
                  </a:cubicBezTo>
                  <a:cubicBezTo>
                    <a:pt x="4321" y="3333"/>
                    <a:pt x="4023" y="2841"/>
                    <a:pt x="3710" y="2365"/>
                  </a:cubicBezTo>
                  <a:cubicBezTo>
                    <a:pt x="3368" y="1828"/>
                    <a:pt x="2936" y="1352"/>
                    <a:pt x="2444" y="964"/>
                  </a:cubicBezTo>
                  <a:cubicBezTo>
                    <a:pt x="2126" y="708"/>
                    <a:pt x="1786" y="550"/>
                    <a:pt x="1421" y="550"/>
                  </a:cubicBezTo>
                  <a:cubicBezTo>
                    <a:pt x="1256" y="550"/>
                    <a:pt x="1086" y="582"/>
                    <a:pt x="910" y="651"/>
                  </a:cubicBezTo>
                  <a:cubicBezTo>
                    <a:pt x="329" y="875"/>
                    <a:pt x="120" y="1411"/>
                    <a:pt x="75" y="1977"/>
                  </a:cubicBezTo>
                  <a:cubicBezTo>
                    <a:pt x="1" y="3065"/>
                    <a:pt x="299" y="4108"/>
                    <a:pt x="627" y="5136"/>
                  </a:cubicBezTo>
                  <a:cubicBezTo>
                    <a:pt x="1163" y="6804"/>
                    <a:pt x="1908" y="8413"/>
                    <a:pt x="2817" y="9918"/>
                  </a:cubicBezTo>
                  <a:cubicBezTo>
                    <a:pt x="3070" y="10365"/>
                    <a:pt x="3383" y="10797"/>
                    <a:pt x="3740" y="11169"/>
                  </a:cubicBezTo>
                  <a:cubicBezTo>
                    <a:pt x="4167" y="11595"/>
                    <a:pt x="4616" y="11809"/>
                    <a:pt x="5050" y="11809"/>
                  </a:cubicBezTo>
                  <a:cubicBezTo>
                    <a:pt x="5541" y="11809"/>
                    <a:pt x="6012" y="11536"/>
                    <a:pt x="6407" y="10990"/>
                  </a:cubicBezTo>
                  <a:cubicBezTo>
                    <a:pt x="7167" y="9947"/>
                    <a:pt x="7629" y="8771"/>
                    <a:pt x="8031" y="7564"/>
                  </a:cubicBezTo>
                  <a:cubicBezTo>
                    <a:pt x="8612" y="5866"/>
                    <a:pt x="8910" y="4093"/>
                    <a:pt x="8939" y="2305"/>
                  </a:cubicBezTo>
                  <a:cubicBezTo>
                    <a:pt x="8954" y="1784"/>
                    <a:pt x="8835" y="1262"/>
                    <a:pt x="8582" y="800"/>
                  </a:cubicBezTo>
                  <a:cubicBezTo>
                    <a:pt x="8297" y="275"/>
                    <a:pt x="7864" y="0"/>
                    <a:pt x="7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28685" y="1574861"/>
              <a:ext cx="485208" cy="599247"/>
            </a:xfrm>
            <a:custGeom>
              <a:avLst/>
              <a:gdLst/>
              <a:ahLst/>
              <a:cxnLst/>
              <a:rect l="l" t="t" r="r" b="b"/>
              <a:pathLst>
                <a:path w="12411" h="15327" extrusionOk="0">
                  <a:moveTo>
                    <a:pt x="11237" y="1"/>
                  </a:moveTo>
                  <a:cubicBezTo>
                    <a:pt x="11127" y="1"/>
                    <a:pt x="11011" y="18"/>
                    <a:pt x="10890" y="54"/>
                  </a:cubicBezTo>
                  <a:cubicBezTo>
                    <a:pt x="10578" y="158"/>
                    <a:pt x="10295" y="322"/>
                    <a:pt x="10056" y="560"/>
                  </a:cubicBezTo>
                  <a:cubicBezTo>
                    <a:pt x="9565" y="992"/>
                    <a:pt x="9133" y="1514"/>
                    <a:pt x="8775" y="2065"/>
                  </a:cubicBezTo>
                  <a:cubicBezTo>
                    <a:pt x="8686" y="2199"/>
                    <a:pt x="8611" y="2363"/>
                    <a:pt x="8447" y="2422"/>
                  </a:cubicBezTo>
                  <a:cubicBezTo>
                    <a:pt x="7792" y="2705"/>
                    <a:pt x="7151" y="3048"/>
                    <a:pt x="6540" y="3420"/>
                  </a:cubicBezTo>
                  <a:cubicBezTo>
                    <a:pt x="6436" y="3331"/>
                    <a:pt x="6391" y="3197"/>
                    <a:pt x="6406" y="3063"/>
                  </a:cubicBezTo>
                  <a:cubicBezTo>
                    <a:pt x="6421" y="2661"/>
                    <a:pt x="6287" y="2258"/>
                    <a:pt x="6049" y="1931"/>
                  </a:cubicBezTo>
                  <a:cubicBezTo>
                    <a:pt x="5866" y="1660"/>
                    <a:pt x="5572" y="1521"/>
                    <a:pt x="5276" y="1521"/>
                  </a:cubicBezTo>
                  <a:cubicBezTo>
                    <a:pt x="5019" y="1521"/>
                    <a:pt x="4761" y="1626"/>
                    <a:pt x="4574" y="1841"/>
                  </a:cubicBezTo>
                  <a:cubicBezTo>
                    <a:pt x="4350" y="2095"/>
                    <a:pt x="4187" y="2393"/>
                    <a:pt x="4112" y="2705"/>
                  </a:cubicBezTo>
                  <a:cubicBezTo>
                    <a:pt x="3933" y="3495"/>
                    <a:pt x="3918" y="4314"/>
                    <a:pt x="4052" y="5119"/>
                  </a:cubicBezTo>
                  <a:cubicBezTo>
                    <a:pt x="4097" y="5357"/>
                    <a:pt x="4142" y="5581"/>
                    <a:pt x="3963" y="5789"/>
                  </a:cubicBezTo>
                  <a:cubicBezTo>
                    <a:pt x="3471" y="6370"/>
                    <a:pt x="3025" y="6981"/>
                    <a:pt x="2622" y="7607"/>
                  </a:cubicBezTo>
                  <a:cubicBezTo>
                    <a:pt x="2552" y="7720"/>
                    <a:pt x="2488" y="7769"/>
                    <a:pt x="2426" y="7769"/>
                  </a:cubicBezTo>
                  <a:cubicBezTo>
                    <a:pt x="2357" y="7769"/>
                    <a:pt x="2291" y="7708"/>
                    <a:pt x="2220" y="7607"/>
                  </a:cubicBezTo>
                  <a:cubicBezTo>
                    <a:pt x="2056" y="7383"/>
                    <a:pt x="1848" y="7190"/>
                    <a:pt x="1609" y="7055"/>
                  </a:cubicBezTo>
                  <a:cubicBezTo>
                    <a:pt x="1436" y="6948"/>
                    <a:pt x="1250" y="6899"/>
                    <a:pt x="1069" y="6899"/>
                  </a:cubicBezTo>
                  <a:cubicBezTo>
                    <a:pt x="547" y="6899"/>
                    <a:pt x="63" y="7304"/>
                    <a:pt x="30" y="7890"/>
                  </a:cubicBezTo>
                  <a:cubicBezTo>
                    <a:pt x="0" y="8173"/>
                    <a:pt x="30" y="8471"/>
                    <a:pt x="120" y="8754"/>
                  </a:cubicBezTo>
                  <a:cubicBezTo>
                    <a:pt x="269" y="9275"/>
                    <a:pt x="537" y="9737"/>
                    <a:pt x="909" y="10124"/>
                  </a:cubicBezTo>
                  <a:cubicBezTo>
                    <a:pt x="1118" y="10333"/>
                    <a:pt x="1177" y="10661"/>
                    <a:pt x="1043" y="10929"/>
                  </a:cubicBezTo>
                  <a:cubicBezTo>
                    <a:pt x="641" y="11987"/>
                    <a:pt x="388" y="13104"/>
                    <a:pt x="283" y="14236"/>
                  </a:cubicBezTo>
                  <a:cubicBezTo>
                    <a:pt x="254" y="14430"/>
                    <a:pt x="254" y="14609"/>
                    <a:pt x="283" y="14787"/>
                  </a:cubicBezTo>
                  <a:cubicBezTo>
                    <a:pt x="313" y="15070"/>
                    <a:pt x="552" y="15294"/>
                    <a:pt x="835" y="15324"/>
                  </a:cubicBezTo>
                  <a:cubicBezTo>
                    <a:pt x="855" y="15326"/>
                    <a:pt x="875" y="15327"/>
                    <a:pt x="895" y="15327"/>
                  </a:cubicBezTo>
                  <a:cubicBezTo>
                    <a:pt x="1170" y="15327"/>
                    <a:pt x="1423" y="15140"/>
                    <a:pt x="1520" y="14862"/>
                  </a:cubicBezTo>
                  <a:cubicBezTo>
                    <a:pt x="1550" y="14683"/>
                    <a:pt x="1580" y="14504"/>
                    <a:pt x="1594" y="14325"/>
                  </a:cubicBezTo>
                  <a:cubicBezTo>
                    <a:pt x="1684" y="13595"/>
                    <a:pt x="1818" y="12866"/>
                    <a:pt x="2012" y="12150"/>
                  </a:cubicBezTo>
                  <a:cubicBezTo>
                    <a:pt x="2089" y="11906"/>
                    <a:pt x="2199" y="11784"/>
                    <a:pt x="2420" y="11784"/>
                  </a:cubicBezTo>
                  <a:cubicBezTo>
                    <a:pt x="2455" y="11784"/>
                    <a:pt x="2492" y="11787"/>
                    <a:pt x="2533" y="11793"/>
                  </a:cubicBezTo>
                  <a:cubicBezTo>
                    <a:pt x="2667" y="11823"/>
                    <a:pt x="2816" y="11823"/>
                    <a:pt x="2965" y="11823"/>
                  </a:cubicBezTo>
                  <a:cubicBezTo>
                    <a:pt x="3561" y="11793"/>
                    <a:pt x="4127" y="11689"/>
                    <a:pt x="4619" y="11301"/>
                  </a:cubicBezTo>
                  <a:cubicBezTo>
                    <a:pt x="4887" y="11123"/>
                    <a:pt x="5021" y="10795"/>
                    <a:pt x="4946" y="10482"/>
                  </a:cubicBezTo>
                  <a:cubicBezTo>
                    <a:pt x="4887" y="10169"/>
                    <a:pt x="4648" y="9916"/>
                    <a:pt x="4350" y="9826"/>
                  </a:cubicBezTo>
                  <a:cubicBezTo>
                    <a:pt x="4149" y="9759"/>
                    <a:pt x="3940" y="9726"/>
                    <a:pt x="3735" y="9726"/>
                  </a:cubicBezTo>
                  <a:cubicBezTo>
                    <a:pt x="3666" y="9726"/>
                    <a:pt x="3598" y="9730"/>
                    <a:pt x="3531" y="9737"/>
                  </a:cubicBezTo>
                  <a:cubicBezTo>
                    <a:pt x="3426" y="9747"/>
                    <a:pt x="3327" y="9787"/>
                    <a:pt x="3226" y="9787"/>
                  </a:cubicBezTo>
                  <a:cubicBezTo>
                    <a:pt x="3170" y="9787"/>
                    <a:pt x="3113" y="9774"/>
                    <a:pt x="3054" y="9737"/>
                  </a:cubicBezTo>
                  <a:cubicBezTo>
                    <a:pt x="3039" y="9692"/>
                    <a:pt x="3025" y="9663"/>
                    <a:pt x="3039" y="9633"/>
                  </a:cubicBezTo>
                  <a:cubicBezTo>
                    <a:pt x="3367" y="8888"/>
                    <a:pt x="3784" y="8188"/>
                    <a:pt x="4276" y="7547"/>
                  </a:cubicBezTo>
                  <a:cubicBezTo>
                    <a:pt x="4348" y="7438"/>
                    <a:pt x="4443" y="7396"/>
                    <a:pt x="4546" y="7396"/>
                  </a:cubicBezTo>
                  <a:cubicBezTo>
                    <a:pt x="4612" y="7396"/>
                    <a:pt x="4683" y="7414"/>
                    <a:pt x="4753" y="7443"/>
                  </a:cubicBezTo>
                  <a:cubicBezTo>
                    <a:pt x="5155" y="7592"/>
                    <a:pt x="5557" y="7696"/>
                    <a:pt x="5974" y="7771"/>
                  </a:cubicBezTo>
                  <a:cubicBezTo>
                    <a:pt x="6244" y="7828"/>
                    <a:pt x="6519" y="7861"/>
                    <a:pt x="6793" y="7861"/>
                  </a:cubicBezTo>
                  <a:cubicBezTo>
                    <a:pt x="6943" y="7861"/>
                    <a:pt x="7093" y="7851"/>
                    <a:pt x="7241" y="7830"/>
                  </a:cubicBezTo>
                  <a:cubicBezTo>
                    <a:pt x="7553" y="7785"/>
                    <a:pt x="7822" y="7562"/>
                    <a:pt x="7926" y="7264"/>
                  </a:cubicBezTo>
                  <a:cubicBezTo>
                    <a:pt x="8015" y="6951"/>
                    <a:pt x="7926" y="6623"/>
                    <a:pt x="7688" y="6400"/>
                  </a:cubicBezTo>
                  <a:cubicBezTo>
                    <a:pt x="7464" y="6162"/>
                    <a:pt x="7166" y="5983"/>
                    <a:pt x="6838" y="5908"/>
                  </a:cubicBezTo>
                  <a:cubicBezTo>
                    <a:pt x="6555" y="5834"/>
                    <a:pt x="6257" y="5759"/>
                    <a:pt x="5915" y="5670"/>
                  </a:cubicBezTo>
                  <a:cubicBezTo>
                    <a:pt x="6630" y="4940"/>
                    <a:pt x="7479" y="4329"/>
                    <a:pt x="8403" y="3867"/>
                  </a:cubicBezTo>
                  <a:cubicBezTo>
                    <a:pt x="8513" y="3792"/>
                    <a:pt x="8640" y="3755"/>
                    <a:pt x="8765" y="3755"/>
                  </a:cubicBezTo>
                  <a:cubicBezTo>
                    <a:pt x="8959" y="3755"/>
                    <a:pt x="9149" y="3844"/>
                    <a:pt x="9267" y="4016"/>
                  </a:cubicBezTo>
                  <a:cubicBezTo>
                    <a:pt x="9758" y="4523"/>
                    <a:pt x="10414" y="4851"/>
                    <a:pt x="11114" y="4955"/>
                  </a:cubicBezTo>
                  <a:cubicBezTo>
                    <a:pt x="11192" y="4967"/>
                    <a:pt x="11270" y="4973"/>
                    <a:pt x="11345" y="4973"/>
                  </a:cubicBezTo>
                  <a:cubicBezTo>
                    <a:pt x="11741" y="4973"/>
                    <a:pt x="12079" y="4811"/>
                    <a:pt x="12216" y="4523"/>
                  </a:cubicBezTo>
                  <a:cubicBezTo>
                    <a:pt x="12410" y="4106"/>
                    <a:pt x="12246" y="3748"/>
                    <a:pt x="11993" y="3406"/>
                  </a:cubicBezTo>
                  <a:cubicBezTo>
                    <a:pt x="11933" y="3331"/>
                    <a:pt x="11874" y="3257"/>
                    <a:pt x="11814" y="3212"/>
                  </a:cubicBezTo>
                  <a:cubicBezTo>
                    <a:pt x="11665" y="3078"/>
                    <a:pt x="11516" y="2974"/>
                    <a:pt x="11367" y="2869"/>
                  </a:cubicBezTo>
                  <a:cubicBezTo>
                    <a:pt x="11114" y="2720"/>
                    <a:pt x="11144" y="2586"/>
                    <a:pt x="11337" y="2407"/>
                  </a:cubicBezTo>
                  <a:cubicBezTo>
                    <a:pt x="11412" y="2333"/>
                    <a:pt x="11501" y="2258"/>
                    <a:pt x="11561" y="2169"/>
                  </a:cubicBezTo>
                  <a:cubicBezTo>
                    <a:pt x="11844" y="1886"/>
                    <a:pt x="12038" y="1514"/>
                    <a:pt x="12112" y="1111"/>
                  </a:cubicBezTo>
                  <a:cubicBezTo>
                    <a:pt x="12212" y="462"/>
                    <a:pt x="11809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864211" y="1574861"/>
              <a:ext cx="484622" cy="599247"/>
            </a:xfrm>
            <a:custGeom>
              <a:avLst/>
              <a:gdLst/>
              <a:ahLst/>
              <a:cxnLst/>
              <a:rect l="l" t="t" r="r" b="b"/>
              <a:pathLst>
                <a:path w="12396" h="15327" extrusionOk="0">
                  <a:moveTo>
                    <a:pt x="1159" y="1"/>
                  </a:moveTo>
                  <a:cubicBezTo>
                    <a:pt x="587" y="1"/>
                    <a:pt x="184" y="462"/>
                    <a:pt x="283" y="1111"/>
                  </a:cubicBezTo>
                  <a:cubicBezTo>
                    <a:pt x="358" y="1514"/>
                    <a:pt x="552" y="1886"/>
                    <a:pt x="820" y="2169"/>
                  </a:cubicBezTo>
                  <a:cubicBezTo>
                    <a:pt x="894" y="2258"/>
                    <a:pt x="984" y="2333"/>
                    <a:pt x="1073" y="2407"/>
                  </a:cubicBezTo>
                  <a:cubicBezTo>
                    <a:pt x="1267" y="2586"/>
                    <a:pt x="1297" y="2720"/>
                    <a:pt x="1043" y="2869"/>
                  </a:cubicBezTo>
                  <a:cubicBezTo>
                    <a:pt x="879" y="2974"/>
                    <a:pt x="730" y="3078"/>
                    <a:pt x="596" y="3197"/>
                  </a:cubicBezTo>
                  <a:cubicBezTo>
                    <a:pt x="522" y="3257"/>
                    <a:pt x="462" y="3331"/>
                    <a:pt x="418" y="3406"/>
                  </a:cubicBezTo>
                  <a:cubicBezTo>
                    <a:pt x="149" y="3733"/>
                    <a:pt x="0" y="4106"/>
                    <a:pt x="194" y="4523"/>
                  </a:cubicBezTo>
                  <a:cubicBezTo>
                    <a:pt x="328" y="4803"/>
                    <a:pt x="642" y="4964"/>
                    <a:pt x="1030" y="4964"/>
                  </a:cubicBezTo>
                  <a:cubicBezTo>
                    <a:pt x="1115" y="4964"/>
                    <a:pt x="1205" y="4956"/>
                    <a:pt x="1297" y="4940"/>
                  </a:cubicBezTo>
                  <a:cubicBezTo>
                    <a:pt x="1997" y="4851"/>
                    <a:pt x="2637" y="4523"/>
                    <a:pt x="3129" y="4016"/>
                  </a:cubicBezTo>
                  <a:cubicBezTo>
                    <a:pt x="3256" y="3844"/>
                    <a:pt x="3449" y="3755"/>
                    <a:pt x="3645" y="3755"/>
                  </a:cubicBezTo>
                  <a:cubicBezTo>
                    <a:pt x="3770" y="3755"/>
                    <a:pt x="3897" y="3792"/>
                    <a:pt x="4008" y="3867"/>
                  </a:cubicBezTo>
                  <a:cubicBezTo>
                    <a:pt x="4932" y="4329"/>
                    <a:pt x="5766" y="4940"/>
                    <a:pt x="6496" y="5670"/>
                  </a:cubicBezTo>
                  <a:cubicBezTo>
                    <a:pt x="6138" y="5759"/>
                    <a:pt x="5855" y="5834"/>
                    <a:pt x="5557" y="5908"/>
                  </a:cubicBezTo>
                  <a:cubicBezTo>
                    <a:pt x="5229" y="5983"/>
                    <a:pt x="4946" y="6162"/>
                    <a:pt x="4723" y="6400"/>
                  </a:cubicBezTo>
                  <a:cubicBezTo>
                    <a:pt x="4485" y="6623"/>
                    <a:pt x="4395" y="6951"/>
                    <a:pt x="4485" y="7264"/>
                  </a:cubicBezTo>
                  <a:cubicBezTo>
                    <a:pt x="4574" y="7562"/>
                    <a:pt x="4842" y="7785"/>
                    <a:pt x="5170" y="7815"/>
                  </a:cubicBezTo>
                  <a:cubicBezTo>
                    <a:pt x="5332" y="7844"/>
                    <a:pt x="5495" y="7857"/>
                    <a:pt x="5658" y="7857"/>
                  </a:cubicBezTo>
                  <a:cubicBezTo>
                    <a:pt x="5912" y="7857"/>
                    <a:pt x="6167" y="7825"/>
                    <a:pt x="6421" y="7771"/>
                  </a:cubicBezTo>
                  <a:cubicBezTo>
                    <a:pt x="6838" y="7696"/>
                    <a:pt x="7241" y="7592"/>
                    <a:pt x="7643" y="7443"/>
                  </a:cubicBezTo>
                  <a:cubicBezTo>
                    <a:pt x="7723" y="7412"/>
                    <a:pt x="7798" y="7392"/>
                    <a:pt x="7867" y="7392"/>
                  </a:cubicBezTo>
                  <a:cubicBezTo>
                    <a:pt x="7967" y="7392"/>
                    <a:pt x="8056" y="7433"/>
                    <a:pt x="8135" y="7547"/>
                  </a:cubicBezTo>
                  <a:cubicBezTo>
                    <a:pt x="8626" y="8188"/>
                    <a:pt x="9028" y="8888"/>
                    <a:pt x="9356" y="9618"/>
                  </a:cubicBezTo>
                  <a:cubicBezTo>
                    <a:pt x="9371" y="9648"/>
                    <a:pt x="9356" y="9692"/>
                    <a:pt x="9341" y="9737"/>
                  </a:cubicBezTo>
                  <a:cubicBezTo>
                    <a:pt x="9288" y="9774"/>
                    <a:pt x="9233" y="9787"/>
                    <a:pt x="9177" y="9787"/>
                  </a:cubicBezTo>
                  <a:cubicBezTo>
                    <a:pt x="9077" y="9787"/>
                    <a:pt x="8975" y="9747"/>
                    <a:pt x="8879" y="9737"/>
                  </a:cubicBezTo>
                  <a:cubicBezTo>
                    <a:pt x="8809" y="9730"/>
                    <a:pt x="8738" y="9726"/>
                    <a:pt x="8668" y="9726"/>
                  </a:cubicBezTo>
                  <a:cubicBezTo>
                    <a:pt x="8457" y="9726"/>
                    <a:pt x="8250" y="9759"/>
                    <a:pt x="8060" y="9826"/>
                  </a:cubicBezTo>
                  <a:cubicBezTo>
                    <a:pt x="7747" y="9916"/>
                    <a:pt x="7509" y="10169"/>
                    <a:pt x="7464" y="10482"/>
                  </a:cubicBezTo>
                  <a:cubicBezTo>
                    <a:pt x="7390" y="10795"/>
                    <a:pt x="7524" y="11123"/>
                    <a:pt x="7792" y="11301"/>
                  </a:cubicBezTo>
                  <a:cubicBezTo>
                    <a:pt x="8269" y="11689"/>
                    <a:pt x="8835" y="11793"/>
                    <a:pt x="9431" y="11823"/>
                  </a:cubicBezTo>
                  <a:cubicBezTo>
                    <a:pt x="9580" y="11823"/>
                    <a:pt x="9729" y="11823"/>
                    <a:pt x="9878" y="11793"/>
                  </a:cubicBezTo>
                  <a:cubicBezTo>
                    <a:pt x="9916" y="11787"/>
                    <a:pt x="9952" y="11784"/>
                    <a:pt x="9986" y="11784"/>
                  </a:cubicBezTo>
                  <a:cubicBezTo>
                    <a:pt x="10200" y="11784"/>
                    <a:pt x="10320" y="11906"/>
                    <a:pt x="10384" y="12150"/>
                  </a:cubicBezTo>
                  <a:cubicBezTo>
                    <a:pt x="10578" y="12866"/>
                    <a:pt x="10712" y="13595"/>
                    <a:pt x="10801" y="14325"/>
                  </a:cubicBezTo>
                  <a:cubicBezTo>
                    <a:pt x="10801" y="14504"/>
                    <a:pt x="10831" y="14683"/>
                    <a:pt x="10876" y="14862"/>
                  </a:cubicBezTo>
                  <a:cubicBezTo>
                    <a:pt x="10959" y="15140"/>
                    <a:pt x="11211" y="15327"/>
                    <a:pt x="11498" y="15327"/>
                  </a:cubicBezTo>
                  <a:cubicBezTo>
                    <a:pt x="11519" y="15327"/>
                    <a:pt x="11540" y="15326"/>
                    <a:pt x="11561" y="15324"/>
                  </a:cubicBezTo>
                  <a:cubicBezTo>
                    <a:pt x="11844" y="15294"/>
                    <a:pt x="12082" y="15070"/>
                    <a:pt x="12112" y="14787"/>
                  </a:cubicBezTo>
                  <a:cubicBezTo>
                    <a:pt x="12142" y="14609"/>
                    <a:pt x="12142" y="14430"/>
                    <a:pt x="12112" y="14236"/>
                  </a:cubicBezTo>
                  <a:cubicBezTo>
                    <a:pt x="12008" y="13104"/>
                    <a:pt x="11755" y="11987"/>
                    <a:pt x="11352" y="10929"/>
                  </a:cubicBezTo>
                  <a:cubicBezTo>
                    <a:pt x="11218" y="10661"/>
                    <a:pt x="11278" y="10333"/>
                    <a:pt x="11486" y="10124"/>
                  </a:cubicBezTo>
                  <a:cubicBezTo>
                    <a:pt x="11859" y="9737"/>
                    <a:pt x="12127" y="9275"/>
                    <a:pt x="12276" y="8754"/>
                  </a:cubicBezTo>
                  <a:cubicBezTo>
                    <a:pt x="12365" y="8471"/>
                    <a:pt x="12395" y="8173"/>
                    <a:pt x="12365" y="7890"/>
                  </a:cubicBezTo>
                  <a:cubicBezTo>
                    <a:pt x="12332" y="7304"/>
                    <a:pt x="11848" y="6899"/>
                    <a:pt x="11327" y="6899"/>
                  </a:cubicBezTo>
                  <a:cubicBezTo>
                    <a:pt x="11145" y="6899"/>
                    <a:pt x="10959" y="6948"/>
                    <a:pt x="10786" y="7055"/>
                  </a:cubicBezTo>
                  <a:cubicBezTo>
                    <a:pt x="10548" y="7190"/>
                    <a:pt x="10339" y="7383"/>
                    <a:pt x="10175" y="7607"/>
                  </a:cubicBezTo>
                  <a:cubicBezTo>
                    <a:pt x="10105" y="7708"/>
                    <a:pt x="10039" y="7769"/>
                    <a:pt x="9970" y="7769"/>
                  </a:cubicBezTo>
                  <a:cubicBezTo>
                    <a:pt x="9908" y="7769"/>
                    <a:pt x="9844" y="7720"/>
                    <a:pt x="9773" y="7607"/>
                  </a:cubicBezTo>
                  <a:cubicBezTo>
                    <a:pt x="9356" y="6981"/>
                    <a:pt x="8909" y="6370"/>
                    <a:pt x="8432" y="5789"/>
                  </a:cubicBezTo>
                  <a:cubicBezTo>
                    <a:pt x="8254" y="5581"/>
                    <a:pt x="8298" y="5357"/>
                    <a:pt x="8328" y="5119"/>
                  </a:cubicBezTo>
                  <a:cubicBezTo>
                    <a:pt x="8477" y="4314"/>
                    <a:pt x="8462" y="3495"/>
                    <a:pt x="8283" y="2705"/>
                  </a:cubicBezTo>
                  <a:cubicBezTo>
                    <a:pt x="8209" y="2393"/>
                    <a:pt x="8045" y="2095"/>
                    <a:pt x="7822" y="1841"/>
                  </a:cubicBezTo>
                  <a:cubicBezTo>
                    <a:pt x="7634" y="1626"/>
                    <a:pt x="7376" y="1521"/>
                    <a:pt x="7119" y="1521"/>
                  </a:cubicBezTo>
                  <a:cubicBezTo>
                    <a:pt x="6824" y="1521"/>
                    <a:pt x="6530" y="1660"/>
                    <a:pt x="6347" y="1931"/>
                  </a:cubicBezTo>
                  <a:cubicBezTo>
                    <a:pt x="6094" y="2258"/>
                    <a:pt x="5974" y="2661"/>
                    <a:pt x="5989" y="3063"/>
                  </a:cubicBezTo>
                  <a:cubicBezTo>
                    <a:pt x="6004" y="3197"/>
                    <a:pt x="5959" y="3331"/>
                    <a:pt x="5855" y="3420"/>
                  </a:cubicBezTo>
                  <a:cubicBezTo>
                    <a:pt x="5244" y="3048"/>
                    <a:pt x="4604" y="2705"/>
                    <a:pt x="3948" y="2422"/>
                  </a:cubicBezTo>
                  <a:cubicBezTo>
                    <a:pt x="3784" y="2363"/>
                    <a:pt x="3710" y="2199"/>
                    <a:pt x="3621" y="2065"/>
                  </a:cubicBezTo>
                  <a:cubicBezTo>
                    <a:pt x="3263" y="1514"/>
                    <a:pt x="2831" y="992"/>
                    <a:pt x="2339" y="560"/>
                  </a:cubicBezTo>
                  <a:cubicBezTo>
                    <a:pt x="2101" y="322"/>
                    <a:pt x="1818" y="158"/>
                    <a:pt x="1505" y="54"/>
                  </a:cubicBezTo>
                  <a:cubicBezTo>
                    <a:pt x="1385" y="18"/>
                    <a:pt x="1269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96450" y="3562804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1318" y="0"/>
                  </a:moveTo>
                  <a:cubicBezTo>
                    <a:pt x="1286" y="0"/>
                    <a:pt x="1254" y="1"/>
                    <a:pt x="1222" y="2"/>
                  </a:cubicBezTo>
                  <a:cubicBezTo>
                    <a:pt x="447" y="62"/>
                    <a:pt x="0" y="643"/>
                    <a:pt x="164" y="1417"/>
                  </a:cubicBezTo>
                  <a:cubicBezTo>
                    <a:pt x="239" y="1790"/>
                    <a:pt x="432" y="2132"/>
                    <a:pt x="716" y="2401"/>
                  </a:cubicBezTo>
                  <a:cubicBezTo>
                    <a:pt x="1282" y="2997"/>
                    <a:pt x="2012" y="3354"/>
                    <a:pt x="2771" y="3637"/>
                  </a:cubicBezTo>
                  <a:cubicBezTo>
                    <a:pt x="3144" y="3756"/>
                    <a:pt x="3442" y="4054"/>
                    <a:pt x="3576" y="4427"/>
                  </a:cubicBezTo>
                  <a:cubicBezTo>
                    <a:pt x="4514" y="6572"/>
                    <a:pt x="6064" y="8047"/>
                    <a:pt x="8611" y="8807"/>
                  </a:cubicBezTo>
                  <a:cubicBezTo>
                    <a:pt x="9109" y="8943"/>
                    <a:pt x="9628" y="9008"/>
                    <a:pt x="10150" y="9008"/>
                  </a:cubicBezTo>
                  <a:cubicBezTo>
                    <a:pt x="10253" y="9008"/>
                    <a:pt x="10356" y="9005"/>
                    <a:pt x="10459" y="9000"/>
                  </a:cubicBezTo>
                  <a:cubicBezTo>
                    <a:pt x="10468" y="9001"/>
                    <a:pt x="10477" y="9001"/>
                    <a:pt x="10486" y="9001"/>
                  </a:cubicBezTo>
                  <a:cubicBezTo>
                    <a:pt x="10832" y="9001"/>
                    <a:pt x="11129" y="8723"/>
                    <a:pt x="11129" y="8375"/>
                  </a:cubicBezTo>
                  <a:cubicBezTo>
                    <a:pt x="11144" y="8032"/>
                    <a:pt x="10905" y="7749"/>
                    <a:pt x="10578" y="7689"/>
                  </a:cubicBezTo>
                  <a:cubicBezTo>
                    <a:pt x="10369" y="7645"/>
                    <a:pt x="10161" y="7615"/>
                    <a:pt x="9952" y="7585"/>
                  </a:cubicBezTo>
                  <a:cubicBezTo>
                    <a:pt x="7837" y="7332"/>
                    <a:pt x="6302" y="6229"/>
                    <a:pt x="5244" y="4397"/>
                  </a:cubicBezTo>
                  <a:cubicBezTo>
                    <a:pt x="4991" y="3965"/>
                    <a:pt x="4961" y="3831"/>
                    <a:pt x="5349" y="3473"/>
                  </a:cubicBezTo>
                  <a:cubicBezTo>
                    <a:pt x="5945" y="2937"/>
                    <a:pt x="6243" y="2237"/>
                    <a:pt x="6377" y="1462"/>
                  </a:cubicBezTo>
                  <a:cubicBezTo>
                    <a:pt x="6466" y="1105"/>
                    <a:pt x="6287" y="717"/>
                    <a:pt x="5959" y="538"/>
                  </a:cubicBezTo>
                  <a:cubicBezTo>
                    <a:pt x="5832" y="472"/>
                    <a:pt x="5709" y="443"/>
                    <a:pt x="5589" y="443"/>
                  </a:cubicBezTo>
                  <a:cubicBezTo>
                    <a:pt x="5386" y="443"/>
                    <a:pt x="5193" y="527"/>
                    <a:pt x="5006" y="658"/>
                  </a:cubicBezTo>
                  <a:cubicBezTo>
                    <a:pt x="4753" y="851"/>
                    <a:pt x="4544" y="1105"/>
                    <a:pt x="4380" y="1373"/>
                  </a:cubicBezTo>
                  <a:cubicBezTo>
                    <a:pt x="4256" y="1582"/>
                    <a:pt x="4185" y="1682"/>
                    <a:pt x="4103" y="1682"/>
                  </a:cubicBezTo>
                  <a:cubicBezTo>
                    <a:pt x="4027" y="1682"/>
                    <a:pt x="3942" y="1597"/>
                    <a:pt x="3799" y="1432"/>
                  </a:cubicBezTo>
                  <a:cubicBezTo>
                    <a:pt x="3397" y="941"/>
                    <a:pt x="2905" y="524"/>
                    <a:pt x="2339" y="240"/>
                  </a:cubicBezTo>
                  <a:cubicBezTo>
                    <a:pt x="2025" y="77"/>
                    <a:pt x="1673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7720363" y="3605479"/>
              <a:ext cx="435675" cy="352190"/>
            </a:xfrm>
            <a:custGeom>
              <a:avLst/>
              <a:gdLst/>
              <a:ahLst/>
              <a:cxnLst/>
              <a:rect l="l" t="t" r="r" b="b"/>
              <a:pathLst>
                <a:path w="11144" h="9008" extrusionOk="0">
                  <a:moveTo>
                    <a:pt x="9826" y="0"/>
                  </a:moveTo>
                  <a:cubicBezTo>
                    <a:pt x="9473" y="0"/>
                    <a:pt x="9134" y="77"/>
                    <a:pt x="8820" y="240"/>
                  </a:cubicBezTo>
                  <a:cubicBezTo>
                    <a:pt x="8239" y="524"/>
                    <a:pt x="7747" y="941"/>
                    <a:pt x="7345" y="1432"/>
                  </a:cubicBezTo>
                  <a:cubicBezTo>
                    <a:pt x="7202" y="1597"/>
                    <a:pt x="7121" y="1682"/>
                    <a:pt x="7047" y="1682"/>
                  </a:cubicBezTo>
                  <a:cubicBezTo>
                    <a:pt x="6967" y="1682"/>
                    <a:pt x="6896" y="1582"/>
                    <a:pt x="6764" y="1373"/>
                  </a:cubicBezTo>
                  <a:cubicBezTo>
                    <a:pt x="6600" y="1105"/>
                    <a:pt x="6391" y="851"/>
                    <a:pt x="6138" y="658"/>
                  </a:cubicBezTo>
                  <a:cubicBezTo>
                    <a:pt x="5951" y="527"/>
                    <a:pt x="5758" y="443"/>
                    <a:pt x="5555" y="443"/>
                  </a:cubicBezTo>
                  <a:cubicBezTo>
                    <a:pt x="5435" y="443"/>
                    <a:pt x="5312" y="472"/>
                    <a:pt x="5185" y="538"/>
                  </a:cubicBezTo>
                  <a:cubicBezTo>
                    <a:pt x="4857" y="717"/>
                    <a:pt x="4678" y="1105"/>
                    <a:pt x="4768" y="1462"/>
                  </a:cubicBezTo>
                  <a:cubicBezTo>
                    <a:pt x="4902" y="2237"/>
                    <a:pt x="5200" y="2937"/>
                    <a:pt x="5781" y="3473"/>
                  </a:cubicBezTo>
                  <a:cubicBezTo>
                    <a:pt x="6198" y="3831"/>
                    <a:pt x="6153" y="3965"/>
                    <a:pt x="5900" y="4397"/>
                  </a:cubicBezTo>
                  <a:cubicBezTo>
                    <a:pt x="4842" y="6229"/>
                    <a:pt x="3293" y="7332"/>
                    <a:pt x="1192" y="7585"/>
                  </a:cubicBezTo>
                  <a:cubicBezTo>
                    <a:pt x="984" y="7615"/>
                    <a:pt x="775" y="7645"/>
                    <a:pt x="567" y="7689"/>
                  </a:cubicBezTo>
                  <a:cubicBezTo>
                    <a:pt x="239" y="7749"/>
                    <a:pt x="0" y="8032"/>
                    <a:pt x="15" y="8375"/>
                  </a:cubicBezTo>
                  <a:cubicBezTo>
                    <a:pt x="15" y="8723"/>
                    <a:pt x="313" y="9001"/>
                    <a:pt x="659" y="9001"/>
                  </a:cubicBezTo>
                  <a:cubicBezTo>
                    <a:pt x="668" y="9001"/>
                    <a:pt x="677" y="9001"/>
                    <a:pt x="686" y="9000"/>
                  </a:cubicBezTo>
                  <a:cubicBezTo>
                    <a:pt x="789" y="9005"/>
                    <a:pt x="891" y="9008"/>
                    <a:pt x="994" y="9008"/>
                  </a:cubicBezTo>
                  <a:cubicBezTo>
                    <a:pt x="1516" y="9008"/>
                    <a:pt x="2035" y="8943"/>
                    <a:pt x="2533" y="8807"/>
                  </a:cubicBezTo>
                  <a:cubicBezTo>
                    <a:pt x="5080" y="8047"/>
                    <a:pt x="6630" y="6572"/>
                    <a:pt x="7568" y="4427"/>
                  </a:cubicBezTo>
                  <a:cubicBezTo>
                    <a:pt x="7702" y="4054"/>
                    <a:pt x="8000" y="3756"/>
                    <a:pt x="8388" y="3637"/>
                  </a:cubicBezTo>
                  <a:cubicBezTo>
                    <a:pt x="9133" y="3354"/>
                    <a:pt x="9878" y="2997"/>
                    <a:pt x="10429" y="2401"/>
                  </a:cubicBezTo>
                  <a:cubicBezTo>
                    <a:pt x="10712" y="2132"/>
                    <a:pt x="10905" y="1790"/>
                    <a:pt x="10995" y="1417"/>
                  </a:cubicBezTo>
                  <a:cubicBezTo>
                    <a:pt x="11144" y="643"/>
                    <a:pt x="10712" y="62"/>
                    <a:pt x="9922" y="2"/>
                  </a:cubicBezTo>
                  <a:cubicBezTo>
                    <a:pt x="9890" y="1"/>
                    <a:pt x="9858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6787727" y="708025"/>
              <a:ext cx="162909" cy="190991"/>
            </a:xfrm>
            <a:custGeom>
              <a:avLst/>
              <a:gdLst/>
              <a:ahLst/>
              <a:cxnLst/>
              <a:rect l="l" t="t" r="r" b="b"/>
              <a:pathLst>
                <a:path w="4167" h="4885" extrusionOk="0">
                  <a:moveTo>
                    <a:pt x="2096" y="1"/>
                  </a:moveTo>
                  <a:cubicBezTo>
                    <a:pt x="1961" y="1"/>
                    <a:pt x="1823" y="20"/>
                    <a:pt x="1684" y="59"/>
                  </a:cubicBezTo>
                  <a:cubicBezTo>
                    <a:pt x="686" y="327"/>
                    <a:pt x="0" y="1623"/>
                    <a:pt x="179" y="2905"/>
                  </a:cubicBezTo>
                  <a:cubicBezTo>
                    <a:pt x="365" y="4258"/>
                    <a:pt x="1203" y="4884"/>
                    <a:pt x="2049" y="4884"/>
                  </a:cubicBezTo>
                  <a:cubicBezTo>
                    <a:pt x="3102" y="4884"/>
                    <a:pt x="4167" y="3912"/>
                    <a:pt x="3993" y="2160"/>
                  </a:cubicBezTo>
                  <a:cubicBezTo>
                    <a:pt x="3863" y="910"/>
                    <a:pt x="3038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6067298" y="1535767"/>
              <a:ext cx="177530" cy="178988"/>
            </a:xfrm>
            <a:custGeom>
              <a:avLst/>
              <a:gdLst/>
              <a:ahLst/>
              <a:cxnLst/>
              <a:rect l="l" t="t" r="r" b="b"/>
              <a:pathLst>
                <a:path w="4541" h="4578" extrusionOk="0">
                  <a:moveTo>
                    <a:pt x="1974" y="1"/>
                  </a:moveTo>
                  <a:cubicBezTo>
                    <a:pt x="1240" y="1"/>
                    <a:pt x="544" y="579"/>
                    <a:pt x="298" y="1515"/>
                  </a:cubicBezTo>
                  <a:cubicBezTo>
                    <a:pt x="0" y="2677"/>
                    <a:pt x="477" y="3914"/>
                    <a:pt x="1430" y="4391"/>
                  </a:cubicBezTo>
                  <a:cubicBezTo>
                    <a:pt x="1693" y="4520"/>
                    <a:pt x="1941" y="4578"/>
                    <a:pt x="2169" y="4578"/>
                  </a:cubicBezTo>
                  <a:cubicBezTo>
                    <a:pt x="3894" y="4578"/>
                    <a:pt x="4540" y="1270"/>
                    <a:pt x="2712" y="204"/>
                  </a:cubicBezTo>
                  <a:cubicBezTo>
                    <a:pt x="2472" y="66"/>
                    <a:pt x="2221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8144141" y="2587363"/>
              <a:ext cx="168617" cy="169097"/>
            </a:xfrm>
            <a:custGeom>
              <a:avLst/>
              <a:gdLst/>
              <a:ahLst/>
              <a:cxnLst/>
              <a:rect l="l" t="t" r="r" b="b"/>
              <a:pathLst>
                <a:path w="4313" h="4325" extrusionOk="0">
                  <a:moveTo>
                    <a:pt x="1870" y="1"/>
                  </a:moveTo>
                  <a:cubicBezTo>
                    <a:pt x="1174" y="1"/>
                    <a:pt x="517" y="539"/>
                    <a:pt x="284" y="1417"/>
                  </a:cubicBezTo>
                  <a:cubicBezTo>
                    <a:pt x="1" y="2520"/>
                    <a:pt x="463" y="3696"/>
                    <a:pt x="1357" y="4143"/>
                  </a:cubicBezTo>
                  <a:cubicBezTo>
                    <a:pt x="1608" y="4268"/>
                    <a:pt x="1845" y="4324"/>
                    <a:pt x="2063" y="4324"/>
                  </a:cubicBezTo>
                  <a:cubicBezTo>
                    <a:pt x="3695" y="4324"/>
                    <a:pt x="4312" y="1194"/>
                    <a:pt x="2578" y="196"/>
                  </a:cubicBezTo>
                  <a:cubicBezTo>
                    <a:pt x="2347" y="63"/>
                    <a:pt x="2106" y="1"/>
                    <a:pt x="1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092288" y="2664988"/>
              <a:ext cx="167991" cy="169097"/>
            </a:xfrm>
            <a:custGeom>
              <a:avLst/>
              <a:gdLst/>
              <a:ahLst/>
              <a:cxnLst/>
              <a:rect l="l" t="t" r="r" b="b"/>
              <a:pathLst>
                <a:path w="4297" h="4325" extrusionOk="0">
                  <a:moveTo>
                    <a:pt x="1854" y="1"/>
                  </a:moveTo>
                  <a:cubicBezTo>
                    <a:pt x="1158" y="1"/>
                    <a:pt x="502" y="539"/>
                    <a:pt x="268" y="1417"/>
                  </a:cubicBezTo>
                  <a:cubicBezTo>
                    <a:pt x="0" y="2520"/>
                    <a:pt x="447" y="3696"/>
                    <a:pt x="1356" y="4143"/>
                  </a:cubicBezTo>
                  <a:cubicBezTo>
                    <a:pt x="1606" y="4268"/>
                    <a:pt x="1841" y="4324"/>
                    <a:pt x="2058" y="4324"/>
                  </a:cubicBezTo>
                  <a:cubicBezTo>
                    <a:pt x="3679" y="4324"/>
                    <a:pt x="4297" y="1194"/>
                    <a:pt x="2563" y="196"/>
                  </a:cubicBezTo>
                  <a:cubicBezTo>
                    <a:pt x="2332" y="63"/>
                    <a:pt x="2091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7159904" y="834377"/>
              <a:ext cx="113258" cy="114321"/>
            </a:xfrm>
            <a:custGeom>
              <a:avLst/>
              <a:gdLst/>
              <a:ahLst/>
              <a:cxnLst/>
              <a:rect l="l" t="t" r="r" b="b"/>
              <a:pathLst>
                <a:path w="2897" h="2924" extrusionOk="0">
                  <a:moveTo>
                    <a:pt x="1250" y="1"/>
                  </a:moveTo>
                  <a:cubicBezTo>
                    <a:pt x="780" y="1"/>
                    <a:pt x="334" y="369"/>
                    <a:pt x="179" y="969"/>
                  </a:cubicBezTo>
                  <a:cubicBezTo>
                    <a:pt x="0" y="1714"/>
                    <a:pt x="298" y="2488"/>
                    <a:pt x="909" y="2801"/>
                  </a:cubicBezTo>
                  <a:cubicBezTo>
                    <a:pt x="1078" y="2886"/>
                    <a:pt x="1238" y="2924"/>
                    <a:pt x="1385" y="2924"/>
                  </a:cubicBezTo>
                  <a:cubicBezTo>
                    <a:pt x="2480" y="2924"/>
                    <a:pt x="2897" y="817"/>
                    <a:pt x="1728" y="134"/>
                  </a:cubicBezTo>
                  <a:cubicBezTo>
                    <a:pt x="1573" y="43"/>
                    <a:pt x="1410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477288" y="1852665"/>
              <a:ext cx="2067500" cy="2032601"/>
            </a:xfrm>
            <a:custGeom>
              <a:avLst/>
              <a:gdLst/>
              <a:ahLst/>
              <a:cxnLst/>
              <a:rect l="l" t="t" r="r" b="b"/>
              <a:pathLst>
                <a:path w="52884" h="51988" extrusionOk="0">
                  <a:moveTo>
                    <a:pt x="17842" y="0"/>
                  </a:moveTo>
                  <a:cubicBezTo>
                    <a:pt x="15466" y="0"/>
                    <a:pt x="13133" y="370"/>
                    <a:pt x="10876" y="1260"/>
                  </a:cubicBezTo>
                  <a:cubicBezTo>
                    <a:pt x="5230" y="3495"/>
                    <a:pt x="1908" y="7696"/>
                    <a:pt x="746" y="13611"/>
                  </a:cubicBezTo>
                  <a:cubicBezTo>
                    <a:pt x="1" y="17394"/>
                    <a:pt x="433" y="21104"/>
                    <a:pt x="1580" y="24754"/>
                  </a:cubicBezTo>
                  <a:cubicBezTo>
                    <a:pt x="3040" y="29402"/>
                    <a:pt x="5528" y="33663"/>
                    <a:pt x="8865" y="37223"/>
                  </a:cubicBezTo>
                  <a:cubicBezTo>
                    <a:pt x="11740" y="40337"/>
                    <a:pt x="14809" y="43271"/>
                    <a:pt x="18295" y="45774"/>
                  </a:cubicBezTo>
                  <a:cubicBezTo>
                    <a:pt x="21707" y="48217"/>
                    <a:pt x="25297" y="50333"/>
                    <a:pt x="29334" y="51584"/>
                  </a:cubicBezTo>
                  <a:cubicBezTo>
                    <a:pt x="30020" y="51823"/>
                    <a:pt x="30735" y="51957"/>
                    <a:pt x="31465" y="51987"/>
                  </a:cubicBezTo>
                  <a:cubicBezTo>
                    <a:pt x="31482" y="51987"/>
                    <a:pt x="31500" y="51987"/>
                    <a:pt x="31517" y="51987"/>
                  </a:cubicBezTo>
                  <a:cubicBezTo>
                    <a:pt x="31915" y="51987"/>
                    <a:pt x="32296" y="51825"/>
                    <a:pt x="32582" y="51540"/>
                  </a:cubicBezTo>
                  <a:cubicBezTo>
                    <a:pt x="33059" y="51093"/>
                    <a:pt x="33118" y="50348"/>
                    <a:pt x="32701" y="49841"/>
                  </a:cubicBezTo>
                  <a:cubicBezTo>
                    <a:pt x="32418" y="49469"/>
                    <a:pt x="32075" y="49141"/>
                    <a:pt x="31688" y="48888"/>
                  </a:cubicBezTo>
                  <a:cubicBezTo>
                    <a:pt x="30615" y="48068"/>
                    <a:pt x="29513" y="47294"/>
                    <a:pt x="28366" y="46564"/>
                  </a:cubicBezTo>
                  <a:cubicBezTo>
                    <a:pt x="26116" y="45119"/>
                    <a:pt x="24046" y="43420"/>
                    <a:pt x="21975" y="41737"/>
                  </a:cubicBezTo>
                  <a:cubicBezTo>
                    <a:pt x="21513" y="41365"/>
                    <a:pt x="21081" y="40947"/>
                    <a:pt x="20709" y="40471"/>
                  </a:cubicBezTo>
                  <a:cubicBezTo>
                    <a:pt x="20351" y="39994"/>
                    <a:pt x="20336" y="39562"/>
                    <a:pt x="20649" y="39204"/>
                  </a:cubicBezTo>
                  <a:cubicBezTo>
                    <a:pt x="20821" y="38989"/>
                    <a:pt x="21069" y="38868"/>
                    <a:pt x="21344" y="38868"/>
                  </a:cubicBezTo>
                  <a:cubicBezTo>
                    <a:pt x="21545" y="38868"/>
                    <a:pt x="21761" y="38932"/>
                    <a:pt x="21975" y="39070"/>
                  </a:cubicBezTo>
                  <a:cubicBezTo>
                    <a:pt x="22496" y="39413"/>
                    <a:pt x="22943" y="39785"/>
                    <a:pt x="23405" y="40143"/>
                  </a:cubicBezTo>
                  <a:cubicBezTo>
                    <a:pt x="27040" y="43033"/>
                    <a:pt x="30928" y="45506"/>
                    <a:pt x="34980" y="47726"/>
                  </a:cubicBezTo>
                  <a:cubicBezTo>
                    <a:pt x="35889" y="48247"/>
                    <a:pt x="36843" y="48679"/>
                    <a:pt x="37811" y="49022"/>
                  </a:cubicBezTo>
                  <a:cubicBezTo>
                    <a:pt x="38198" y="49171"/>
                    <a:pt x="38601" y="49275"/>
                    <a:pt x="39018" y="49320"/>
                  </a:cubicBezTo>
                  <a:cubicBezTo>
                    <a:pt x="39078" y="49323"/>
                    <a:pt x="39137" y="49325"/>
                    <a:pt x="39195" y="49325"/>
                  </a:cubicBezTo>
                  <a:cubicBezTo>
                    <a:pt x="39673" y="49325"/>
                    <a:pt x="40091" y="49202"/>
                    <a:pt x="40344" y="48724"/>
                  </a:cubicBezTo>
                  <a:cubicBezTo>
                    <a:pt x="40641" y="48173"/>
                    <a:pt x="40433" y="47756"/>
                    <a:pt x="40120" y="47353"/>
                  </a:cubicBezTo>
                  <a:cubicBezTo>
                    <a:pt x="39867" y="47041"/>
                    <a:pt x="39599" y="46758"/>
                    <a:pt x="39301" y="46504"/>
                  </a:cubicBezTo>
                  <a:cubicBezTo>
                    <a:pt x="37871" y="45283"/>
                    <a:pt x="36425" y="44046"/>
                    <a:pt x="34966" y="42854"/>
                  </a:cubicBezTo>
                  <a:cubicBezTo>
                    <a:pt x="32671" y="40977"/>
                    <a:pt x="30452" y="39026"/>
                    <a:pt x="28277" y="37015"/>
                  </a:cubicBezTo>
                  <a:cubicBezTo>
                    <a:pt x="27919" y="36687"/>
                    <a:pt x="27576" y="36329"/>
                    <a:pt x="27263" y="35942"/>
                  </a:cubicBezTo>
                  <a:cubicBezTo>
                    <a:pt x="26831" y="35406"/>
                    <a:pt x="26831" y="34884"/>
                    <a:pt x="27189" y="34452"/>
                  </a:cubicBezTo>
                  <a:cubicBezTo>
                    <a:pt x="27438" y="34176"/>
                    <a:pt x="27784" y="34030"/>
                    <a:pt x="28131" y="34030"/>
                  </a:cubicBezTo>
                  <a:cubicBezTo>
                    <a:pt x="28346" y="34030"/>
                    <a:pt x="28560" y="34085"/>
                    <a:pt x="28753" y="34199"/>
                  </a:cubicBezTo>
                  <a:cubicBezTo>
                    <a:pt x="29066" y="34378"/>
                    <a:pt x="29364" y="34586"/>
                    <a:pt x="29632" y="34825"/>
                  </a:cubicBezTo>
                  <a:cubicBezTo>
                    <a:pt x="32790" y="37342"/>
                    <a:pt x="35993" y="39771"/>
                    <a:pt x="39450" y="41826"/>
                  </a:cubicBezTo>
                  <a:cubicBezTo>
                    <a:pt x="41520" y="43063"/>
                    <a:pt x="43606" y="44285"/>
                    <a:pt x="45811" y="45283"/>
                  </a:cubicBezTo>
                  <a:cubicBezTo>
                    <a:pt x="46183" y="45461"/>
                    <a:pt x="46586" y="45581"/>
                    <a:pt x="46988" y="45655"/>
                  </a:cubicBezTo>
                  <a:cubicBezTo>
                    <a:pt x="47112" y="45689"/>
                    <a:pt x="47237" y="45705"/>
                    <a:pt x="47360" y="45705"/>
                  </a:cubicBezTo>
                  <a:cubicBezTo>
                    <a:pt x="47783" y="45705"/>
                    <a:pt x="48186" y="45513"/>
                    <a:pt x="48463" y="45178"/>
                  </a:cubicBezTo>
                  <a:cubicBezTo>
                    <a:pt x="48865" y="44717"/>
                    <a:pt x="48820" y="44165"/>
                    <a:pt x="48597" y="43644"/>
                  </a:cubicBezTo>
                  <a:cubicBezTo>
                    <a:pt x="48344" y="43123"/>
                    <a:pt x="47986" y="42661"/>
                    <a:pt x="47539" y="42303"/>
                  </a:cubicBezTo>
                  <a:cubicBezTo>
                    <a:pt x="45468" y="40426"/>
                    <a:pt x="43278" y="38653"/>
                    <a:pt x="41148" y="36851"/>
                  </a:cubicBezTo>
                  <a:cubicBezTo>
                    <a:pt x="38615" y="34691"/>
                    <a:pt x="36202" y="32411"/>
                    <a:pt x="33833" y="30087"/>
                  </a:cubicBezTo>
                  <a:cubicBezTo>
                    <a:pt x="33684" y="29938"/>
                    <a:pt x="33550" y="29789"/>
                    <a:pt x="33416" y="29625"/>
                  </a:cubicBezTo>
                  <a:cubicBezTo>
                    <a:pt x="33044" y="29104"/>
                    <a:pt x="33088" y="28434"/>
                    <a:pt x="33520" y="28076"/>
                  </a:cubicBezTo>
                  <a:cubicBezTo>
                    <a:pt x="33699" y="27916"/>
                    <a:pt x="33878" y="27839"/>
                    <a:pt x="34068" y="27839"/>
                  </a:cubicBezTo>
                  <a:cubicBezTo>
                    <a:pt x="34320" y="27839"/>
                    <a:pt x="34591" y="27976"/>
                    <a:pt x="34906" y="28240"/>
                  </a:cubicBezTo>
                  <a:cubicBezTo>
                    <a:pt x="36232" y="29402"/>
                    <a:pt x="37543" y="30594"/>
                    <a:pt x="38884" y="31741"/>
                  </a:cubicBezTo>
                  <a:cubicBezTo>
                    <a:pt x="41952" y="34378"/>
                    <a:pt x="45126" y="36895"/>
                    <a:pt x="48597" y="38996"/>
                  </a:cubicBezTo>
                  <a:cubicBezTo>
                    <a:pt x="49088" y="39294"/>
                    <a:pt x="49595" y="39547"/>
                    <a:pt x="50116" y="39800"/>
                  </a:cubicBezTo>
                  <a:cubicBezTo>
                    <a:pt x="50459" y="39964"/>
                    <a:pt x="50831" y="40083"/>
                    <a:pt x="51234" y="40113"/>
                  </a:cubicBezTo>
                  <a:cubicBezTo>
                    <a:pt x="51289" y="40118"/>
                    <a:pt x="51342" y="40120"/>
                    <a:pt x="51395" y="40120"/>
                  </a:cubicBezTo>
                  <a:cubicBezTo>
                    <a:pt x="52352" y="40120"/>
                    <a:pt x="52884" y="39361"/>
                    <a:pt x="52545" y="38415"/>
                  </a:cubicBezTo>
                  <a:cubicBezTo>
                    <a:pt x="52411" y="38072"/>
                    <a:pt x="52217" y="37759"/>
                    <a:pt x="51979" y="37476"/>
                  </a:cubicBezTo>
                  <a:cubicBezTo>
                    <a:pt x="51234" y="36538"/>
                    <a:pt x="50399" y="35704"/>
                    <a:pt x="49580" y="34825"/>
                  </a:cubicBezTo>
                  <a:cubicBezTo>
                    <a:pt x="47345" y="32441"/>
                    <a:pt x="45066" y="30102"/>
                    <a:pt x="42831" y="27718"/>
                  </a:cubicBezTo>
                  <a:cubicBezTo>
                    <a:pt x="39777" y="24426"/>
                    <a:pt x="36679" y="21164"/>
                    <a:pt x="34042" y="17529"/>
                  </a:cubicBezTo>
                  <a:cubicBezTo>
                    <a:pt x="32716" y="15696"/>
                    <a:pt x="31450" y="13834"/>
                    <a:pt x="30154" y="11972"/>
                  </a:cubicBezTo>
                  <a:cubicBezTo>
                    <a:pt x="30020" y="11823"/>
                    <a:pt x="29915" y="11614"/>
                    <a:pt x="29900" y="11391"/>
                  </a:cubicBezTo>
                  <a:lnTo>
                    <a:pt x="29900" y="11391"/>
                  </a:lnTo>
                  <a:cubicBezTo>
                    <a:pt x="30228" y="11450"/>
                    <a:pt x="30437" y="11659"/>
                    <a:pt x="30660" y="11793"/>
                  </a:cubicBezTo>
                  <a:cubicBezTo>
                    <a:pt x="32850" y="13208"/>
                    <a:pt x="34995" y="14653"/>
                    <a:pt x="37245" y="15964"/>
                  </a:cubicBezTo>
                  <a:cubicBezTo>
                    <a:pt x="38824" y="16903"/>
                    <a:pt x="40507" y="17678"/>
                    <a:pt x="42250" y="18273"/>
                  </a:cubicBezTo>
                  <a:cubicBezTo>
                    <a:pt x="42548" y="18378"/>
                    <a:pt x="42846" y="18452"/>
                    <a:pt x="43144" y="18527"/>
                  </a:cubicBezTo>
                  <a:cubicBezTo>
                    <a:pt x="43306" y="18568"/>
                    <a:pt x="43463" y="18587"/>
                    <a:pt x="43615" y="18587"/>
                  </a:cubicBezTo>
                  <a:cubicBezTo>
                    <a:pt x="44675" y="18587"/>
                    <a:pt x="45435" y="17637"/>
                    <a:pt x="45304" y="16516"/>
                  </a:cubicBezTo>
                  <a:cubicBezTo>
                    <a:pt x="45230" y="15994"/>
                    <a:pt x="45021" y="15503"/>
                    <a:pt x="44738" y="15070"/>
                  </a:cubicBezTo>
                  <a:cubicBezTo>
                    <a:pt x="43785" y="13536"/>
                    <a:pt x="42563" y="12225"/>
                    <a:pt x="41282" y="10974"/>
                  </a:cubicBezTo>
                  <a:cubicBezTo>
                    <a:pt x="38928" y="8709"/>
                    <a:pt x="36366" y="6653"/>
                    <a:pt x="33640" y="4851"/>
                  </a:cubicBezTo>
                  <a:cubicBezTo>
                    <a:pt x="29781" y="2288"/>
                    <a:pt x="25357" y="679"/>
                    <a:pt x="20753" y="173"/>
                  </a:cubicBezTo>
                  <a:cubicBezTo>
                    <a:pt x="19777" y="61"/>
                    <a:pt x="18806" y="0"/>
                    <a:pt x="17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584484" y="2503818"/>
              <a:ext cx="131633" cy="254251"/>
            </a:xfrm>
            <a:custGeom>
              <a:avLst/>
              <a:gdLst/>
              <a:ahLst/>
              <a:cxnLst/>
              <a:rect l="l" t="t" r="r" b="b"/>
              <a:pathLst>
                <a:path w="3367" h="6503" extrusionOk="0">
                  <a:moveTo>
                    <a:pt x="1730" y="0"/>
                  </a:moveTo>
                  <a:cubicBezTo>
                    <a:pt x="1208" y="0"/>
                    <a:pt x="868" y="425"/>
                    <a:pt x="626" y="947"/>
                  </a:cubicBezTo>
                  <a:cubicBezTo>
                    <a:pt x="507" y="1215"/>
                    <a:pt x="402" y="1498"/>
                    <a:pt x="313" y="1781"/>
                  </a:cubicBezTo>
                  <a:cubicBezTo>
                    <a:pt x="0" y="3107"/>
                    <a:pt x="45" y="4239"/>
                    <a:pt x="477" y="5297"/>
                  </a:cubicBezTo>
                  <a:cubicBezTo>
                    <a:pt x="818" y="6086"/>
                    <a:pt x="1318" y="6503"/>
                    <a:pt x="1873" y="6503"/>
                  </a:cubicBezTo>
                  <a:cubicBezTo>
                    <a:pt x="2020" y="6503"/>
                    <a:pt x="2171" y="6474"/>
                    <a:pt x="2324" y="6414"/>
                  </a:cubicBezTo>
                  <a:cubicBezTo>
                    <a:pt x="3054" y="6116"/>
                    <a:pt x="3367" y="5357"/>
                    <a:pt x="3143" y="4225"/>
                  </a:cubicBezTo>
                  <a:cubicBezTo>
                    <a:pt x="2950" y="3286"/>
                    <a:pt x="2637" y="2377"/>
                    <a:pt x="2756" y="1364"/>
                  </a:cubicBezTo>
                  <a:cubicBezTo>
                    <a:pt x="2831" y="753"/>
                    <a:pt x="2592" y="202"/>
                    <a:pt x="2011" y="38"/>
                  </a:cubicBezTo>
                  <a:cubicBezTo>
                    <a:pt x="1912" y="12"/>
                    <a:pt x="1819" y="0"/>
                    <a:pt x="1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618848" y="2355690"/>
              <a:ext cx="87377" cy="96532"/>
            </a:xfrm>
            <a:custGeom>
              <a:avLst/>
              <a:gdLst/>
              <a:ahLst/>
              <a:cxnLst/>
              <a:rect l="l" t="t" r="r" b="b"/>
              <a:pathLst>
                <a:path w="2235" h="2469" extrusionOk="0">
                  <a:moveTo>
                    <a:pt x="1233" y="1"/>
                  </a:moveTo>
                  <a:cubicBezTo>
                    <a:pt x="1056" y="1"/>
                    <a:pt x="868" y="69"/>
                    <a:pt x="670" y="207"/>
                  </a:cubicBezTo>
                  <a:cubicBezTo>
                    <a:pt x="119" y="609"/>
                    <a:pt x="0" y="1637"/>
                    <a:pt x="417" y="2144"/>
                  </a:cubicBezTo>
                  <a:cubicBezTo>
                    <a:pt x="577" y="2356"/>
                    <a:pt x="820" y="2469"/>
                    <a:pt x="1067" y="2469"/>
                  </a:cubicBezTo>
                  <a:cubicBezTo>
                    <a:pt x="1235" y="2469"/>
                    <a:pt x="1404" y="2417"/>
                    <a:pt x="1549" y="2308"/>
                  </a:cubicBezTo>
                  <a:cubicBezTo>
                    <a:pt x="2086" y="1906"/>
                    <a:pt x="2235" y="848"/>
                    <a:pt x="1832" y="326"/>
                  </a:cubicBezTo>
                  <a:cubicBezTo>
                    <a:pt x="1658" y="110"/>
                    <a:pt x="145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6194824" y="1013742"/>
              <a:ext cx="782252" cy="1110213"/>
            </a:xfrm>
            <a:custGeom>
              <a:avLst/>
              <a:gdLst/>
              <a:ahLst/>
              <a:cxnLst/>
              <a:rect l="l" t="t" r="r" b="b"/>
              <a:pathLst>
                <a:path w="20009" h="28396" extrusionOk="0">
                  <a:moveTo>
                    <a:pt x="10459" y="7598"/>
                  </a:moveTo>
                  <a:cubicBezTo>
                    <a:pt x="10831" y="6407"/>
                    <a:pt x="11248" y="4902"/>
                    <a:pt x="12127" y="3666"/>
                  </a:cubicBezTo>
                  <a:cubicBezTo>
                    <a:pt x="12917" y="2533"/>
                    <a:pt x="14049" y="1312"/>
                    <a:pt x="15435" y="835"/>
                  </a:cubicBezTo>
                  <a:cubicBezTo>
                    <a:pt x="17878" y="1"/>
                    <a:pt x="20008" y="1699"/>
                    <a:pt x="19412" y="4306"/>
                  </a:cubicBezTo>
                  <a:cubicBezTo>
                    <a:pt x="19204" y="5051"/>
                    <a:pt x="18861" y="5751"/>
                    <a:pt x="18384" y="6362"/>
                  </a:cubicBezTo>
                  <a:cubicBezTo>
                    <a:pt x="16656" y="8701"/>
                    <a:pt x="13319" y="10533"/>
                    <a:pt x="10876" y="12068"/>
                  </a:cubicBezTo>
                  <a:cubicBezTo>
                    <a:pt x="10816" y="15330"/>
                    <a:pt x="11487" y="22407"/>
                    <a:pt x="12485" y="26176"/>
                  </a:cubicBezTo>
                  <a:cubicBezTo>
                    <a:pt x="12649" y="26786"/>
                    <a:pt x="13185" y="27948"/>
                    <a:pt x="12366" y="28172"/>
                  </a:cubicBezTo>
                  <a:cubicBezTo>
                    <a:pt x="11457" y="28395"/>
                    <a:pt x="11219" y="26295"/>
                    <a:pt x="11010" y="25178"/>
                  </a:cubicBezTo>
                  <a:cubicBezTo>
                    <a:pt x="10310" y="21453"/>
                    <a:pt x="9729" y="15047"/>
                    <a:pt x="9878" y="11934"/>
                  </a:cubicBezTo>
                  <a:cubicBezTo>
                    <a:pt x="7628" y="11785"/>
                    <a:pt x="5543" y="11189"/>
                    <a:pt x="3606" y="9878"/>
                  </a:cubicBezTo>
                  <a:cubicBezTo>
                    <a:pt x="2235" y="8939"/>
                    <a:pt x="552" y="7613"/>
                    <a:pt x="239" y="5647"/>
                  </a:cubicBezTo>
                  <a:cubicBezTo>
                    <a:pt x="1" y="4247"/>
                    <a:pt x="880" y="3055"/>
                    <a:pt x="2250" y="2682"/>
                  </a:cubicBezTo>
                  <a:cubicBezTo>
                    <a:pt x="5900" y="1654"/>
                    <a:pt x="9342" y="4470"/>
                    <a:pt x="10459" y="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6706176" y="1476774"/>
              <a:ext cx="338445" cy="761893"/>
            </a:xfrm>
            <a:custGeom>
              <a:avLst/>
              <a:gdLst/>
              <a:ahLst/>
              <a:cxnLst/>
              <a:rect l="l" t="t" r="r" b="b"/>
              <a:pathLst>
                <a:path w="8657" h="19487" extrusionOk="0">
                  <a:moveTo>
                    <a:pt x="1222" y="522"/>
                  </a:moveTo>
                  <a:cubicBezTo>
                    <a:pt x="1893" y="179"/>
                    <a:pt x="2504" y="984"/>
                    <a:pt x="2846" y="1386"/>
                  </a:cubicBezTo>
                  <a:cubicBezTo>
                    <a:pt x="3442" y="2131"/>
                    <a:pt x="3889" y="3203"/>
                    <a:pt x="4142" y="4261"/>
                  </a:cubicBezTo>
                  <a:cubicBezTo>
                    <a:pt x="4694" y="3024"/>
                    <a:pt x="5453" y="1058"/>
                    <a:pt x="6630" y="328"/>
                  </a:cubicBezTo>
                  <a:cubicBezTo>
                    <a:pt x="7167" y="0"/>
                    <a:pt x="8120" y="15"/>
                    <a:pt x="8373" y="641"/>
                  </a:cubicBezTo>
                  <a:cubicBezTo>
                    <a:pt x="8656" y="1326"/>
                    <a:pt x="8269" y="2339"/>
                    <a:pt x="7941" y="2875"/>
                  </a:cubicBezTo>
                  <a:cubicBezTo>
                    <a:pt x="7092" y="4261"/>
                    <a:pt x="5424" y="5214"/>
                    <a:pt x="4336" y="6302"/>
                  </a:cubicBezTo>
                  <a:cubicBezTo>
                    <a:pt x="3874" y="9311"/>
                    <a:pt x="3293" y="12633"/>
                    <a:pt x="3457" y="16462"/>
                  </a:cubicBezTo>
                  <a:cubicBezTo>
                    <a:pt x="3487" y="17162"/>
                    <a:pt x="3815" y="19412"/>
                    <a:pt x="2965" y="19442"/>
                  </a:cubicBezTo>
                  <a:cubicBezTo>
                    <a:pt x="2116" y="19486"/>
                    <a:pt x="2146" y="17490"/>
                    <a:pt x="2146" y="16522"/>
                  </a:cubicBezTo>
                  <a:cubicBezTo>
                    <a:pt x="2146" y="13259"/>
                    <a:pt x="2370" y="10801"/>
                    <a:pt x="2965" y="7985"/>
                  </a:cubicBezTo>
                  <a:cubicBezTo>
                    <a:pt x="3055" y="7538"/>
                    <a:pt x="3368" y="6838"/>
                    <a:pt x="3338" y="6496"/>
                  </a:cubicBezTo>
                  <a:cubicBezTo>
                    <a:pt x="3293" y="6198"/>
                    <a:pt x="2667" y="5438"/>
                    <a:pt x="2459" y="5125"/>
                  </a:cubicBezTo>
                  <a:cubicBezTo>
                    <a:pt x="2146" y="4678"/>
                    <a:pt x="1848" y="4231"/>
                    <a:pt x="1580" y="3754"/>
                  </a:cubicBezTo>
                  <a:cubicBezTo>
                    <a:pt x="1073" y="2801"/>
                    <a:pt x="1" y="1147"/>
                    <a:pt x="1222" y="5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862171" y="1840389"/>
              <a:ext cx="2110270" cy="2070486"/>
            </a:xfrm>
            <a:custGeom>
              <a:avLst/>
              <a:gdLst/>
              <a:ahLst/>
              <a:cxnLst/>
              <a:rect l="l" t="t" r="r" b="b"/>
              <a:pathLst>
                <a:path w="53978" h="52957" extrusionOk="0">
                  <a:moveTo>
                    <a:pt x="35691" y="0"/>
                  </a:moveTo>
                  <a:cubicBezTo>
                    <a:pt x="34738" y="0"/>
                    <a:pt x="33753" y="58"/>
                    <a:pt x="32733" y="174"/>
                  </a:cubicBezTo>
                  <a:cubicBezTo>
                    <a:pt x="28040" y="696"/>
                    <a:pt x="23556" y="2319"/>
                    <a:pt x="19623" y="4926"/>
                  </a:cubicBezTo>
                  <a:cubicBezTo>
                    <a:pt x="16867" y="6744"/>
                    <a:pt x="14290" y="8815"/>
                    <a:pt x="11906" y="11109"/>
                  </a:cubicBezTo>
                  <a:cubicBezTo>
                    <a:pt x="10834" y="12152"/>
                    <a:pt x="9448" y="13582"/>
                    <a:pt x="8391" y="15310"/>
                  </a:cubicBezTo>
                  <a:cubicBezTo>
                    <a:pt x="8048" y="15787"/>
                    <a:pt x="7824" y="16353"/>
                    <a:pt x="7735" y="16934"/>
                  </a:cubicBezTo>
                  <a:cubicBezTo>
                    <a:pt x="7646" y="17723"/>
                    <a:pt x="7929" y="18513"/>
                    <a:pt x="8525" y="19049"/>
                  </a:cubicBezTo>
                  <a:cubicBezTo>
                    <a:pt x="8923" y="19383"/>
                    <a:pt x="9415" y="19561"/>
                    <a:pt x="9921" y="19561"/>
                  </a:cubicBezTo>
                  <a:cubicBezTo>
                    <a:pt x="10115" y="19561"/>
                    <a:pt x="10312" y="19535"/>
                    <a:pt x="10506" y="19481"/>
                  </a:cubicBezTo>
                  <a:lnTo>
                    <a:pt x="10655" y="19437"/>
                  </a:lnTo>
                  <a:cubicBezTo>
                    <a:pt x="10908" y="19377"/>
                    <a:pt x="11176" y="19303"/>
                    <a:pt x="11430" y="19228"/>
                  </a:cubicBezTo>
                  <a:cubicBezTo>
                    <a:pt x="13202" y="18617"/>
                    <a:pt x="14916" y="17828"/>
                    <a:pt x="16525" y="16859"/>
                  </a:cubicBezTo>
                  <a:cubicBezTo>
                    <a:pt x="18223" y="15891"/>
                    <a:pt x="19877" y="14818"/>
                    <a:pt x="21471" y="13776"/>
                  </a:cubicBezTo>
                  <a:cubicBezTo>
                    <a:pt x="21515" y="13731"/>
                    <a:pt x="21575" y="13701"/>
                    <a:pt x="21620" y="13671"/>
                  </a:cubicBezTo>
                  <a:lnTo>
                    <a:pt x="21620" y="13671"/>
                  </a:lnTo>
                  <a:cubicBezTo>
                    <a:pt x="20905" y="14938"/>
                    <a:pt x="19847" y="16681"/>
                    <a:pt x="19087" y="17723"/>
                  </a:cubicBezTo>
                  <a:cubicBezTo>
                    <a:pt x="16584" y="21180"/>
                    <a:pt x="13635" y="24353"/>
                    <a:pt x="10774" y="27407"/>
                  </a:cubicBezTo>
                  <a:lnTo>
                    <a:pt x="10342" y="27869"/>
                  </a:lnTo>
                  <a:cubicBezTo>
                    <a:pt x="9180" y="29105"/>
                    <a:pt x="8003" y="30356"/>
                    <a:pt x="6841" y="31563"/>
                  </a:cubicBezTo>
                  <a:cubicBezTo>
                    <a:pt x="5769" y="32680"/>
                    <a:pt x="4666" y="33843"/>
                    <a:pt x="3594" y="34990"/>
                  </a:cubicBezTo>
                  <a:cubicBezTo>
                    <a:pt x="3400" y="35183"/>
                    <a:pt x="3206" y="35392"/>
                    <a:pt x="3027" y="35586"/>
                  </a:cubicBezTo>
                  <a:cubicBezTo>
                    <a:pt x="2387" y="36241"/>
                    <a:pt x="1746" y="36926"/>
                    <a:pt x="1165" y="37671"/>
                  </a:cubicBezTo>
                  <a:cubicBezTo>
                    <a:pt x="897" y="37984"/>
                    <a:pt x="674" y="38356"/>
                    <a:pt x="525" y="38744"/>
                  </a:cubicBezTo>
                  <a:cubicBezTo>
                    <a:pt x="0" y="39875"/>
                    <a:pt x="856" y="41122"/>
                    <a:pt x="2051" y="41122"/>
                  </a:cubicBezTo>
                  <a:cubicBezTo>
                    <a:pt x="2146" y="41122"/>
                    <a:pt x="2243" y="41114"/>
                    <a:pt x="2342" y="41098"/>
                  </a:cubicBezTo>
                  <a:cubicBezTo>
                    <a:pt x="2789" y="41053"/>
                    <a:pt x="3236" y="40919"/>
                    <a:pt x="3638" y="40725"/>
                  </a:cubicBezTo>
                  <a:cubicBezTo>
                    <a:pt x="4145" y="40472"/>
                    <a:pt x="4681" y="40219"/>
                    <a:pt x="5173" y="39906"/>
                  </a:cubicBezTo>
                  <a:cubicBezTo>
                    <a:pt x="8986" y="37597"/>
                    <a:pt x="12413" y="34796"/>
                    <a:pt x="14960" y="32606"/>
                  </a:cubicBezTo>
                  <a:cubicBezTo>
                    <a:pt x="15780" y="31906"/>
                    <a:pt x="16599" y="31191"/>
                    <a:pt x="17374" y="30491"/>
                  </a:cubicBezTo>
                  <a:cubicBezTo>
                    <a:pt x="17895" y="30029"/>
                    <a:pt x="18417" y="29567"/>
                    <a:pt x="18938" y="29120"/>
                  </a:cubicBezTo>
                  <a:cubicBezTo>
                    <a:pt x="19153" y="28926"/>
                    <a:pt x="19320" y="28864"/>
                    <a:pt x="19449" y="28864"/>
                  </a:cubicBezTo>
                  <a:cubicBezTo>
                    <a:pt x="19596" y="28864"/>
                    <a:pt x="19694" y="28945"/>
                    <a:pt x="19757" y="29001"/>
                  </a:cubicBezTo>
                  <a:cubicBezTo>
                    <a:pt x="20249" y="29433"/>
                    <a:pt x="19549" y="30178"/>
                    <a:pt x="19430" y="30297"/>
                  </a:cubicBezTo>
                  <a:cubicBezTo>
                    <a:pt x="16703" y="32993"/>
                    <a:pt x="14573" y="35288"/>
                    <a:pt x="12324" y="37194"/>
                  </a:cubicBezTo>
                  <a:cubicBezTo>
                    <a:pt x="11668" y="37746"/>
                    <a:pt x="11013" y="38297"/>
                    <a:pt x="10357" y="38848"/>
                  </a:cubicBezTo>
                  <a:cubicBezTo>
                    <a:pt x="8882" y="40085"/>
                    <a:pt x="7378" y="41351"/>
                    <a:pt x="5918" y="42662"/>
                  </a:cubicBezTo>
                  <a:cubicBezTo>
                    <a:pt x="5426" y="43079"/>
                    <a:pt x="5039" y="43585"/>
                    <a:pt x="4756" y="44166"/>
                  </a:cubicBezTo>
                  <a:cubicBezTo>
                    <a:pt x="4324" y="45150"/>
                    <a:pt x="4621" y="45820"/>
                    <a:pt x="4949" y="46207"/>
                  </a:cubicBezTo>
                  <a:cubicBezTo>
                    <a:pt x="5324" y="46653"/>
                    <a:pt x="5865" y="46905"/>
                    <a:pt x="6435" y="46905"/>
                  </a:cubicBezTo>
                  <a:cubicBezTo>
                    <a:pt x="6589" y="46905"/>
                    <a:pt x="6745" y="46886"/>
                    <a:pt x="6901" y="46848"/>
                  </a:cubicBezTo>
                  <a:cubicBezTo>
                    <a:pt x="7348" y="46759"/>
                    <a:pt x="7780" y="46625"/>
                    <a:pt x="8182" y="46431"/>
                  </a:cubicBezTo>
                  <a:cubicBezTo>
                    <a:pt x="10372" y="45433"/>
                    <a:pt x="12458" y="44226"/>
                    <a:pt x="14588" y="42960"/>
                  </a:cubicBezTo>
                  <a:cubicBezTo>
                    <a:pt x="18223" y="40785"/>
                    <a:pt x="21620" y="38178"/>
                    <a:pt x="24450" y="35913"/>
                  </a:cubicBezTo>
                  <a:cubicBezTo>
                    <a:pt x="24672" y="35741"/>
                    <a:pt x="25259" y="35173"/>
                    <a:pt x="25691" y="35173"/>
                  </a:cubicBezTo>
                  <a:cubicBezTo>
                    <a:pt x="25783" y="35173"/>
                    <a:pt x="25867" y="35198"/>
                    <a:pt x="25940" y="35258"/>
                  </a:cubicBezTo>
                  <a:cubicBezTo>
                    <a:pt x="26134" y="35407"/>
                    <a:pt x="26223" y="35690"/>
                    <a:pt x="25865" y="36122"/>
                  </a:cubicBezTo>
                  <a:cubicBezTo>
                    <a:pt x="25567" y="36494"/>
                    <a:pt x="25240" y="36837"/>
                    <a:pt x="24897" y="37150"/>
                  </a:cubicBezTo>
                  <a:cubicBezTo>
                    <a:pt x="22856" y="39072"/>
                    <a:pt x="20621" y="41023"/>
                    <a:pt x="18253" y="42960"/>
                  </a:cubicBezTo>
                  <a:cubicBezTo>
                    <a:pt x="16793" y="44166"/>
                    <a:pt x="15333" y="45403"/>
                    <a:pt x="13903" y="46625"/>
                  </a:cubicBezTo>
                  <a:cubicBezTo>
                    <a:pt x="13590" y="46893"/>
                    <a:pt x="13292" y="47206"/>
                    <a:pt x="13024" y="47533"/>
                  </a:cubicBezTo>
                  <a:cubicBezTo>
                    <a:pt x="12517" y="48174"/>
                    <a:pt x="12413" y="48815"/>
                    <a:pt x="12741" y="49425"/>
                  </a:cubicBezTo>
                  <a:cubicBezTo>
                    <a:pt x="13149" y="50204"/>
                    <a:pt x="13896" y="50296"/>
                    <a:pt x="14317" y="50296"/>
                  </a:cubicBezTo>
                  <a:cubicBezTo>
                    <a:pt x="14403" y="50296"/>
                    <a:pt x="14475" y="50292"/>
                    <a:pt x="14528" y="50289"/>
                  </a:cubicBezTo>
                  <a:cubicBezTo>
                    <a:pt x="14990" y="50245"/>
                    <a:pt x="15437" y="50140"/>
                    <a:pt x="15869" y="49977"/>
                  </a:cubicBezTo>
                  <a:cubicBezTo>
                    <a:pt x="16867" y="49619"/>
                    <a:pt x="17851" y="49172"/>
                    <a:pt x="18774" y="48651"/>
                  </a:cubicBezTo>
                  <a:cubicBezTo>
                    <a:pt x="23243" y="46193"/>
                    <a:pt x="27042" y="43690"/>
                    <a:pt x="30409" y="41008"/>
                  </a:cubicBezTo>
                  <a:lnTo>
                    <a:pt x="30603" y="40859"/>
                  </a:lnTo>
                  <a:cubicBezTo>
                    <a:pt x="30990" y="40546"/>
                    <a:pt x="31392" y="40248"/>
                    <a:pt x="31810" y="39965"/>
                  </a:cubicBezTo>
                  <a:cubicBezTo>
                    <a:pt x="31915" y="39892"/>
                    <a:pt x="32047" y="39828"/>
                    <a:pt x="32179" y="39828"/>
                  </a:cubicBezTo>
                  <a:cubicBezTo>
                    <a:pt x="32289" y="39828"/>
                    <a:pt x="32400" y="39873"/>
                    <a:pt x="32495" y="39995"/>
                  </a:cubicBezTo>
                  <a:cubicBezTo>
                    <a:pt x="32584" y="40099"/>
                    <a:pt x="32718" y="40248"/>
                    <a:pt x="32420" y="40666"/>
                  </a:cubicBezTo>
                  <a:cubicBezTo>
                    <a:pt x="32078" y="41098"/>
                    <a:pt x="31675" y="41500"/>
                    <a:pt x="31229" y="41842"/>
                  </a:cubicBezTo>
                  <a:cubicBezTo>
                    <a:pt x="29202" y="43496"/>
                    <a:pt x="27117" y="45209"/>
                    <a:pt x="24882" y="46625"/>
                  </a:cubicBezTo>
                  <a:cubicBezTo>
                    <a:pt x="23765" y="47340"/>
                    <a:pt x="22633" y="48129"/>
                    <a:pt x="21530" y="48978"/>
                  </a:cubicBezTo>
                  <a:cubicBezTo>
                    <a:pt x="21113" y="49276"/>
                    <a:pt x="20726" y="49634"/>
                    <a:pt x="20413" y="50036"/>
                  </a:cubicBezTo>
                  <a:cubicBezTo>
                    <a:pt x="19862" y="50736"/>
                    <a:pt x="19936" y="51734"/>
                    <a:pt x="20577" y="52360"/>
                  </a:cubicBezTo>
                  <a:cubicBezTo>
                    <a:pt x="20938" y="52735"/>
                    <a:pt x="21438" y="52957"/>
                    <a:pt x="21970" y="52957"/>
                  </a:cubicBezTo>
                  <a:cubicBezTo>
                    <a:pt x="21987" y="52957"/>
                    <a:pt x="22005" y="52956"/>
                    <a:pt x="22022" y="52956"/>
                  </a:cubicBezTo>
                  <a:lnTo>
                    <a:pt x="22052" y="52956"/>
                  </a:lnTo>
                  <a:cubicBezTo>
                    <a:pt x="22826" y="52926"/>
                    <a:pt x="23601" y="52792"/>
                    <a:pt x="24346" y="52539"/>
                  </a:cubicBezTo>
                  <a:cubicBezTo>
                    <a:pt x="27921" y="51422"/>
                    <a:pt x="31467" y="49559"/>
                    <a:pt x="35519" y="46654"/>
                  </a:cubicBezTo>
                  <a:cubicBezTo>
                    <a:pt x="38662" y="44390"/>
                    <a:pt x="41687" y="41649"/>
                    <a:pt x="45039" y="38029"/>
                  </a:cubicBezTo>
                  <a:cubicBezTo>
                    <a:pt x="48405" y="34424"/>
                    <a:pt x="50938" y="30088"/>
                    <a:pt x="52428" y="25381"/>
                  </a:cubicBezTo>
                  <a:cubicBezTo>
                    <a:pt x="53709" y="21329"/>
                    <a:pt x="53977" y="17619"/>
                    <a:pt x="53277" y="13999"/>
                  </a:cubicBezTo>
                  <a:cubicBezTo>
                    <a:pt x="52070" y="7831"/>
                    <a:pt x="48554" y="3556"/>
                    <a:pt x="42849" y="1291"/>
                  </a:cubicBezTo>
                  <a:cubicBezTo>
                    <a:pt x="40647" y="431"/>
                    <a:pt x="38287" y="0"/>
                    <a:pt x="35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7727748" y="2250683"/>
              <a:ext cx="151454" cy="304452"/>
            </a:xfrm>
            <a:custGeom>
              <a:avLst/>
              <a:gdLst/>
              <a:ahLst/>
              <a:cxnLst/>
              <a:rect l="l" t="t" r="r" b="b"/>
              <a:pathLst>
                <a:path w="3874" h="7787" extrusionOk="0">
                  <a:moveTo>
                    <a:pt x="1185" y="1"/>
                  </a:moveTo>
                  <a:cubicBezTo>
                    <a:pt x="1028" y="1"/>
                    <a:pt x="862" y="39"/>
                    <a:pt x="685" y="122"/>
                  </a:cubicBezTo>
                  <a:cubicBezTo>
                    <a:pt x="149" y="361"/>
                    <a:pt x="0" y="822"/>
                    <a:pt x="104" y="1359"/>
                  </a:cubicBezTo>
                  <a:cubicBezTo>
                    <a:pt x="164" y="1791"/>
                    <a:pt x="283" y="2238"/>
                    <a:pt x="447" y="2655"/>
                  </a:cubicBezTo>
                  <a:cubicBezTo>
                    <a:pt x="894" y="3787"/>
                    <a:pt x="1266" y="4949"/>
                    <a:pt x="1535" y="6141"/>
                  </a:cubicBezTo>
                  <a:cubicBezTo>
                    <a:pt x="1609" y="6454"/>
                    <a:pt x="1698" y="6752"/>
                    <a:pt x="1833" y="7035"/>
                  </a:cubicBezTo>
                  <a:cubicBezTo>
                    <a:pt x="1998" y="7449"/>
                    <a:pt x="2292" y="7786"/>
                    <a:pt x="2737" y="7786"/>
                  </a:cubicBezTo>
                  <a:cubicBezTo>
                    <a:pt x="2772" y="7786"/>
                    <a:pt x="2808" y="7784"/>
                    <a:pt x="2846" y="7780"/>
                  </a:cubicBezTo>
                  <a:cubicBezTo>
                    <a:pt x="3352" y="7735"/>
                    <a:pt x="3605" y="7362"/>
                    <a:pt x="3769" y="6811"/>
                  </a:cubicBezTo>
                  <a:cubicBezTo>
                    <a:pt x="3799" y="6618"/>
                    <a:pt x="3829" y="6424"/>
                    <a:pt x="3844" y="6230"/>
                  </a:cubicBezTo>
                  <a:cubicBezTo>
                    <a:pt x="3873" y="4547"/>
                    <a:pt x="3501" y="2893"/>
                    <a:pt x="2756" y="1389"/>
                  </a:cubicBezTo>
                  <a:cubicBezTo>
                    <a:pt x="2562" y="1031"/>
                    <a:pt x="2324" y="703"/>
                    <a:pt x="2026" y="420"/>
                  </a:cubicBezTo>
                  <a:cubicBezTo>
                    <a:pt x="1786" y="160"/>
                    <a:pt x="1506" y="1"/>
                    <a:pt x="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7655032" y="2080271"/>
              <a:ext cx="98949" cy="106423"/>
            </a:xfrm>
            <a:custGeom>
              <a:avLst/>
              <a:gdLst/>
              <a:ahLst/>
              <a:cxnLst/>
              <a:rect l="l" t="t" r="r" b="b"/>
              <a:pathLst>
                <a:path w="2531" h="2722" extrusionOk="0">
                  <a:moveTo>
                    <a:pt x="928" y="1"/>
                  </a:moveTo>
                  <a:cubicBezTo>
                    <a:pt x="422" y="1"/>
                    <a:pt x="0" y="460"/>
                    <a:pt x="102" y="995"/>
                  </a:cubicBezTo>
                  <a:cubicBezTo>
                    <a:pt x="177" y="1666"/>
                    <a:pt x="579" y="2276"/>
                    <a:pt x="1175" y="2604"/>
                  </a:cubicBezTo>
                  <a:cubicBezTo>
                    <a:pt x="1302" y="2685"/>
                    <a:pt x="1441" y="2722"/>
                    <a:pt x="1577" y="2722"/>
                  </a:cubicBezTo>
                  <a:cubicBezTo>
                    <a:pt x="1922" y="2722"/>
                    <a:pt x="2252" y="2486"/>
                    <a:pt x="2337" y="2113"/>
                  </a:cubicBezTo>
                  <a:cubicBezTo>
                    <a:pt x="2531" y="1457"/>
                    <a:pt x="1845" y="221"/>
                    <a:pt x="1190" y="42"/>
                  </a:cubicBezTo>
                  <a:cubicBezTo>
                    <a:pt x="1102" y="14"/>
                    <a:pt x="1014" y="1"/>
                    <a:pt x="9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948491" y="1852626"/>
              <a:ext cx="1304561" cy="726744"/>
            </a:xfrm>
            <a:custGeom>
              <a:avLst/>
              <a:gdLst/>
              <a:ahLst/>
              <a:cxnLst/>
              <a:rect l="l" t="t" r="r" b="b"/>
              <a:pathLst>
                <a:path w="33369" h="18588" extrusionOk="0">
                  <a:moveTo>
                    <a:pt x="5787" y="0"/>
                  </a:moveTo>
                  <a:cubicBezTo>
                    <a:pt x="3826" y="0"/>
                    <a:pt x="1890" y="255"/>
                    <a:pt x="0" y="844"/>
                  </a:cubicBezTo>
                  <a:cubicBezTo>
                    <a:pt x="104" y="934"/>
                    <a:pt x="209" y="1038"/>
                    <a:pt x="313" y="1127"/>
                  </a:cubicBezTo>
                  <a:cubicBezTo>
                    <a:pt x="864" y="1664"/>
                    <a:pt x="11710" y="7727"/>
                    <a:pt x="17847" y="11407"/>
                  </a:cubicBezTo>
                  <a:cubicBezTo>
                    <a:pt x="18130" y="11571"/>
                    <a:pt x="22942" y="14669"/>
                    <a:pt x="25192" y="15965"/>
                  </a:cubicBezTo>
                  <a:cubicBezTo>
                    <a:pt x="26771" y="16904"/>
                    <a:pt x="28454" y="17679"/>
                    <a:pt x="30197" y="18274"/>
                  </a:cubicBezTo>
                  <a:cubicBezTo>
                    <a:pt x="30495" y="18379"/>
                    <a:pt x="30793" y="18453"/>
                    <a:pt x="31091" y="18528"/>
                  </a:cubicBezTo>
                  <a:cubicBezTo>
                    <a:pt x="31251" y="18569"/>
                    <a:pt x="31407" y="18588"/>
                    <a:pt x="31557" y="18588"/>
                  </a:cubicBezTo>
                  <a:cubicBezTo>
                    <a:pt x="32607" y="18588"/>
                    <a:pt x="33369" y="17638"/>
                    <a:pt x="33251" y="16517"/>
                  </a:cubicBezTo>
                  <a:cubicBezTo>
                    <a:pt x="33162" y="15995"/>
                    <a:pt x="32968" y="15504"/>
                    <a:pt x="32670" y="15071"/>
                  </a:cubicBezTo>
                  <a:cubicBezTo>
                    <a:pt x="31732" y="13537"/>
                    <a:pt x="30510" y="12226"/>
                    <a:pt x="29229" y="10975"/>
                  </a:cubicBezTo>
                  <a:cubicBezTo>
                    <a:pt x="26875" y="8710"/>
                    <a:pt x="24313" y="6654"/>
                    <a:pt x="21587" y="4852"/>
                  </a:cubicBezTo>
                  <a:cubicBezTo>
                    <a:pt x="17728" y="2289"/>
                    <a:pt x="13304" y="680"/>
                    <a:pt x="8685" y="174"/>
                  </a:cubicBezTo>
                  <a:cubicBezTo>
                    <a:pt x="7715" y="61"/>
                    <a:pt x="6748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7624192" y="403796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4780898" y="1197222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2350516" y="10137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084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687938" y="1731322"/>
            <a:ext cx="7331336" cy="976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правда</a:t>
            </a:r>
            <a:endParaRPr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619238" y="2988929"/>
            <a:ext cx="1985840" cy="1916289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323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51" y="1252323"/>
            <a:ext cx="4570161" cy="2598670"/>
          </a:xfr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oogle Shape;3123;p77"/>
          <p:cNvGrpSpPr/>
          <p:nvPr/>
        </p:nvGrpSpPr>
        <p:grpSpPr>
          <a:xfrm>
            <a:off x="4912115" y="740700"/>
            <a:ext cx="3233084" cy="3865306"/>
            <a:chOff x="4806106" y="740700"/>
            <a:chExt cx="3233084" cy="3865306"/>
          </a:xfrm>
        </p:grpSpPr>
        <p:sp>
          <p:nvSpPr>
            <p:cNvPr id="4" name="Google Shape;3124;p77"/>
            <p:cNvSpPr/>
            <p:nvPr/>
          </p:nvSpPr>
          <p:spPr>
            <a:xfrm>
              <a:off x="4895900" y="889946"/>
              <a:ext cx="3143290" cy="3143290"/>
            </a:xfrm>
            <a:custGeom>
              <a:avLst/>
              <a:gdLst/>
              <a:ahLst/>
              <a:cxnLst/>
              <a:rect l="l" t="t" r="r" b="b"/>
              <a:pathLst>
                <a:path w="79926" h="79926" extrusionOk="0">
                  <a:moveTo>
                    <a:pt x="39956" y="0"/>
                  </a:moveTo>
                  <a:cubicBezTo>
                    <a:pt x="17892" y="0"/>
                    <a:pt x="0" y="17892"/>
                    <a:pt x="0" y="39955"/>
                  </a:cubicBezTo>
                  <a:cubicBezTo>
                    <a:pt x="0" y="62033"/>
                    <a:pt x="17892" y="79925"/>
                    <a:pt x="39956" y="79925"/>
                  </a:cubicBezTo>
                  <a:cubicBezTo>
                    <a:pt x="62034" y="79925"/>
                    <a:pt x="79926" y="62033"/>
                    <a:pt x="79926" y="39955"/>
                  </a:cubicBezTo>
                  <a:cubicBezTo>
                    <a:pt x="79926" y="17892"/>
                    <a:pt x="62034" y="0"/>
                    <a:pt x="39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125;p77"/>
            <p:cNvSpPr/>
            <p:nvPr/>
          </p:nvSpPr>
          <p:spPr>
            <a:xfrm>
              <a:off x="5380401" y="2032374"/>
              <a:ext cx="1618248" cy="935680"/>
            </a:xfrm>
            <a:custGeom>
              <a:avLst/>
              <a:gdLst/>
              <a:ahLst/>
              <a:cxnLst/>
              <a:rect l="l" t="t" r="r" b="b"/>
              <a:pathLst>
                <a:path w="41148" h="23792" extrusionOk="0">
                  <a:moveTo>
                    <a:pt x="9431" y="21795"/>
                  </a:moveTo>
                  <a:cubicBezTo>
                    <a:pt x="10086" y="22004"/>
                    <a:pt x="10742" y="22212"/>
                    <a:pt x="11397" y="22391"/>
                  </a:cubicBezTo>
                  <a:cubicBezTo>
                    <a:pt x="16775" y="23792"/>
                    <a:pt x="22034" y="23196"/>
                    <a:pt x="27174" y="21229"/>
                  </a:cubicBezTo>
                  <a:cubicBezTo>
                    <a:pt x="27814" y="20991"/>
                    <a:pt x="28395" y="20678"/>
                    <a:pt x="29006" y="20380"/>
                  </a:cubicBezTo>
                  <a:cubicBezTo>
                    <a:pt x="32135" y="18860"/>
                    <a:pt x="34906" y="16671"/>
                    <a:pt x="37096" y="13959"/>
                  </a:cubicBezTo>
                  <a:cubicBezTo>
                    <a:pt x="39137" y="11471"/>
                    <a:pt x="40477" y="8507"/>
                    <a:pt x="40999" y="5348"/>
                  </a:cubicBezTo>
                  <a:cubicBezTo>
                    <a:pt x="41148" y="4410"/>
                    <a:pt x="41118" y="3501"/>
                    <a:pt x="40716" y="2667"/>
                  </a:cubicBezTo>
                  <a:cubicBezTo>
                    <a:pt x="39926" y="983"/>
                    <a:pt x="38585" y="30"/>
                    <a:pt x="36693" y="15"/>
                  </a:cubicBezTo>
                  <a:cubicBezTo>
                    <a:pt x="34786" y="0"/>
                    <a:pt x="33431" y="939"/>
                    <a:pt x="32626" y="2682"/>
                  </a:cubicBezTo>
                  <a:cubicBezTo>
                    <a:pt x="32343" y="3307"/>
                    <a:pt x="32045" y="3933"/>
                    <a:pt x="31718" y="4544"/>
                  </a:cubicBezTo>
                  <a:cubicBezTo>
                    <a:pt x="29349" y="9073"/>
                    <a:pt x="25476" y="11620"/>
                    <a:pt x="20708" y="13021"/>
                  </a:cubicBezTo>
                  <a:cubicBezTo>
                    <a:pt x="19368" y="13408"/>
                    <a:pt x="17982" y="13587"/>
                    <a:pt x="16597" y="13557"/>
                  </a:cubicBezTo>
                  <a:cubicBezTo>
                    <a:pt x="15152" y="13512"/>
                    <a:pt x="13706" y="13453"/>
                    <a:pt x="12351" y="12991"/>
                  </a:cubicBezTo>
                  <a:cubicBezTo>
                    <a:pt x="11561" y="12723"/>
                    <a:pt x="10727" y="11725"/>
                    <a:pt x="10057" y="11218"/>
                  </a:cubicBezTo>
                  <a:cubicBezTo>
                    <a:pt x="9252" y="10607"/>
                    <a:pt x="7926" y="9728"/>
                    <a:pt x="7435" y="10220"/>
                  </a:cubicBezTo>
                  <a:cubicBezTo>
                    <a:pt x="7047" y="10592"/>
                    <a:pt x="7837" y="11710"/>
                    <a:pt x="8358" y="12395"/>
                  </a:cubicBezTo>
                  <a:cubicBezTo>
                    <a:pt x="6079" y="13050"/>
                    <a:pt x="3665" y="13602"/>
                    <a:pt x="1729" y="14764"/>
                  </a:cubicBezTo>
                  <a:cubicBezTo>
                    <a:pt x="1133" y="15121"/>
                    <a:pt x="1" y="15807"/>
                    <a:pt x="224" y="16328"/>
                  </a:cubicBezTo>
                  <a:cubicBezTo>
                    <a:pt x="626" y="17281"/>
                    <a:pt x="2921" y="16209"/>
                    <a:pt x="4202" y="16224"/>
                  </a:cubicBezTo>
                  <a:cubicBezTo>
                    <a:pt x="3189" y="17088"/>
                    <a:pt x="388" y="17996"/>
                    <a:pt x="701" y="19233"/>
                  </a:cubicBezTo>
                  <a:cubicBezTo>
                    <a:pt x="1178" y="20127"/>
                    <a:pt x="2578" y="19129"/>
                    <a:pt x="3949" y="19084"/>
                  </a:cubicBezTo>
                  <a:cubicBezTo>
                    <a:pt x="3278" y="19397"/>
                    <a:pt x="1341" y="20395"/>
                    <a:pt x="1654" y="21140"/>
                  </a:cubicBezTo>
                  <a:cubicBezTo>
                    <a:pt x="1893" y="21691"/>
                    <a:pt x="2965" y="21244"/>
                    <a:pt x="3487" y="21155"/>
                  </a:cubicBezTo>
                  <a:cubicBezTo>
                    <a:pt x="4098" y="21036"/>
                    <a:pt x="4738" y="20812"/>
                    <a:pt x="5438" y="20782"/>
                  </a:cubicBezTo>
                  <a:cubicBezTo>
                    <a:pt x="5155" y="21214"/>
                    <a:pt x="3963" y="22719"/>
                    <a:pt x="4366" y="23136"/>
                  </a:cubicBezTo>
                  <a:cubicBezTo>
                    <a:pt x="4872" y="23658"/>
                    <a:pt x="5721" y="22928"/>
                    <a:pt x="6228" y="22585"/>
                  </a:cubicBezTo>
                  <a:cubicBezTo>
                    <a:pt x="6734" y="22227"/>
                    <a:pt x="7315" y="21617"/>
                    <a:pt x="7762" y="21542"/>
                  </a:cubicBezTo>
                  <a:cubicBezTo>
                    <a:pt x="8150" y="21497"/>
                    <a:pt x="8790" y="21617"/>
                    <a:pt x="9431" y="21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26;p77"/>
            <p:cNvSpPr/>
            <p:nvPr/>
          </p:nvSpPr>
          <p:spPr>
            <a:xfrm>
              <a:off x="5021272" y="2007048"/>
              <a:ext cx="2802320" cy="2598958"/>
            </a:xfrm>
            <a:custGeom>
              <a:avLst/>
              <a:gdLst/>
              <a:ahLst/>
              <a:cxnLst/>
              <a:rect l="l" t="t" r="r" b="b"/>
              <a:pathLst>
                <a:path w="71256" h="66085" extrusionOk="0">
                  <a:moveTo>
                    <a:pt x="49506" y="0"/>
                  </a:moveTo>
                  <a:cubicBezTo>
                    <a:pt x="48226" y="0"/>
                    <a:pt x="46950" y="159"/>
                    <a:pt x="45706" y="495"/>
                  </a:cubicBezTo>
                  <a:cubicBezTo>
                    <a:pt x="44395" y="838"/>
                    <a:pt x="43263" y="1672"/>
                    <a:pt x="42548" y="2819"/>
                  </a:cubicBezTo>
                  <a:cubicBezTo>
                    <a:pt x="41729" y="4145"/>
                    <a:pt x="41341" y="5620"/>
                    <a:pt x="41088" y="7125"/>
                  </a:cubicBezTo>
                  <a:cubicBezTo>
                    <a:pt x="40537" y="10283"/>
                    <a:pt x="40328" y="13471"/>
                    <a:pt x="40075" y="16644"/>
                  </a:cubicBezTo>
                  <a:cubicBezTo>
                    <a:pt x="40015" y="17493"/>
                    <a:pt x="39747" y="19728"/>
                    <a:pt x="39166" y="19773"/>
                  </a:cubicBezTo>
                  <a:cubicBezTo>
                    <a:pt x="37468" y="19907"/>
                    <a:pt x="30123" y="20652"/>
                    <a:pt x="28172" y="20935"/>
                  </a:cubicBezTo>
                  <a:cubicBezTo>
                    <a:pt x="25654" y="21322"/>
                    <a:pt x="23375" y="22365"/>
                    <a:pt x="21155" y="23557"/>
                  </a:cubicBezTo>
                  <a:cubicBezTo>
                    <a:pt x="18786" y="24823"/>
                    <a:pt x="16462" y="26164"/>
                    <a:pt x="14183" y="27564"/>
                  </a:cubicBezTo>
                  <a:cubicBezTo>
                    <a:pt x="9982" y="30141"/>
                    <a:pt x="8105" y="31542"/>
                    <a:pt x="3904" y="34119"/>
                  </a:cubicBezTo>
                  <a:cubicBezTo>
                    <a:pt x="3512" y="34360"/>
                    <a:pt x="3326" y="34492"/>
                    <a:pt x="3180" y="34492"/>
                  </a:cubicBezTo>
                  <a:cubicBezTo>
                    <a:pt x="3009" y="34492"/>
                    <a:pt x="2892" y="34312"/>
                    <a:pt x="2563" y="33910"/>
                  </a:cubicBezTo>
                  <a:cubicBezTo>
                    <a:pt x="2176" y="33434"/>
                    <a:pt x="1684" y="33046"/>
                    <a:pt x="1133" y="32793"/>
                  </a:cubicBezTo>
                  <a:cubicBezTo>
                    <a:pt x="989" y="32734"/>
                    <a:pt x="854" y="32705"/>
                    <a:pt x="729" y="32705"/>
                  </a:cubicBezTo>
                  <a:cubicBezTo>
                    <a:pt x="322" y="32705"/>
                    <a:pt x="35" y="33006"/>
                    <a:pt x="0" y="33508"/>
                  </a:cubicBezTo>
                  <a:cubicBezTo>
                    <a:pt x="0" y="33881"/>
                    <a:pt x="60" y="34253"/>
                    <a:pt x="209" y="34611"/>
                  </a:cubicBezTo>
                  <a:cubicBezTo>
                    <a:pt x="492" y="35504"/>
                    <a:pt x="879" y="36354"/>
                    <a:pt x="1356" y="37158"/>
                  </a:cubicBezTo>
                  <a:cubicBezTo>
                    <a:pt x="2146" y="38499"/>
                    <a:pt x="2950" y="39810"/>
                    <a:pt x="3799" y="41121"/>
                  </a:cubicBezTo>
                  <a:cubicBezTo>
                    <a:pt x="4410" y="42044"/>
                    <a:pt x="5825" y="44145"/>
                    <a:pt x="6600" y="44935"/>
                  </a:cubicBezTo>
                  <a:cubicBezTo>
                    <a:pt x="7149" y="45484"/>
                    <a:pt x="7637" y="45752"/>
                    <a:pt x="8178" y="45752"/>
                  </a:cubicBezTo>
                  <a:cubicBezTo>
                    <a:pt x="8560" y="45752"/>
                    <a:pt x="8970" y="45617"/>
                    <a:pt x="9446" y="45352"/>
                  </a:cubicBezTo>
                  <a:cubicBezTo>
                    <a:pt x="10354" y="44815"/>
                    <a:pt x="11248" y="44234"/>
                    <a:pt x="12097" y="43609"/>
                  </a:cubicBezTo>
                  <a:cubicBezTo>
                    <a:pt x="17043" y="40078"/>
                    <a:pt x="19844" y="38052"/>
                    <a:pt x="25118" y="35058"/>
                  </a:cubicBezTo>
                  <a:cubicBezTo>
                    <a:pt x="26995" y="33985"/>
                    <a:pt x="28991" y="33136"/>
                    <a:pt x="31136" y="32719"/>
                  </a:cubicBezTo>
                  <a:cubicBezTo>
                    <a:pt x="32719" y="32425"/>
                    <a:pt x="42292" y="30661"/>
                    <a:pt x="43309" y="30661"/>
                  </a:cubicBezTo>
                  <a:cubicBezTo>
                    <a:pt x="43326" y="30661"/>
                    <a:pt x="43340" y="30662"/>
                    <a:pt x="43352" y="30663"/>
                  </a:cubicBezTo>
                  <a:lnTo>
                    <a:pt x="46928" y="31616"/>
                  </a:lnTo>
                  <a:cubicBezTo>
                    <a:pt x="46928" y="31616"/>
                    <a:pt x="42056" y="34953"/>
                    <a:pt x="38928" y="37233"/>
                  </a:cubicBezTo>
                  <a:cubicBezTo>
                    <a:pt x="36589" y="38946"/>
                    <a:pt x="34548" y="40927"/>
                    <a:pt x="32999" y="43385"/>
                  </a:cubicBezTo>
                  <a:cubicBezTo>
                    <a:pt x="31851" y="45188"/>
                    <a:pt x="26339" y="53933"/>
                    <a:pt x="24164" y="57597"/>
                  </a:cubicBezTo>
                  <a:cubicBezTo>
                    <a:pt x="23922" y="58005"/>
                    <a:pt x="23843" y="58147"/>
                    <a:pt x="23612" y="58147"/>
                  </a:cubicBezTo>
                  <a:cubicBezTo>
                    <a:pt x="23489" y="58147"/>
                    <a:pt x="23321" y="58107"/>
                    <a:pt x="23062" y="58044"/>
                  </a:cubicBezTo>
                  <a:cubicBezTo>
                    <a:pt x="22651" y="57907"/>
                    <a:pt x="22220" y="57843"/>
                    <a:pt x="21793" y="57843"/>
                  </a:cubicBezTo>
                  <a:cubicBezTo>
                    <a:pt x="21709" y="57843"/>
                    <a:pt x="21626" y="57846"/>
                    <a:pt x="21542" y="57851"/>
                  </a:cubicBezTo>
                  <a:cubicBezTo>
                    <a:pt x="20976" y="57940"/>
                    <a:pt x="20723" y="58327"/>
                    <a:pt x="20902" y="58864"/>
                  </a:cubicBezTo>
                  <a:cubicBezTo>
                    <a:pt x="20991" y="59117"/>
                    <a:pt x="21125" y="59340"/>
                    <a:pt x="21319" y="59519"/>
                  </a:cubicBezTo>
                  <a:cubicBezTo>
                    <a:pt x="21647" y="59817"/>
                    <a:pt x="21959" y="60145"/>
                    <a:pt x="22302" y="60428"/>
                  </a:cubicBezTo>
                  <a:cubicBezTo>
                    <a:pt x="24462" y="62186"/>
                    <a:pt x="27919" y="64033"/>
                    <a:pt x="30347" y="65389"/>
                  </a:cubicBezTo>
                  <a:cubicBezTo>
                    <a:pt x="30824" y="65642"/>
                    <a:pt x="31330" y="65836"/>
                    <a:pt x="31851" y="65970"/>
                  </a:cubicBezTo>
                  <a:cubicBezTo>
                    <a:pt x="32079" y="66047"/>
                    <a:pt x="32311" y="66084"/>
                    <a:pt x="32540" y="66084"/>
                  </a:cubicBezTo>
                  <a:cubicBezTo>
                    <a:pt x="33197" y="66084"/>
                    <a:pt x="33830" y="65777"/>
                    <a:pt x="34250" y="65225"/>
                  </a:cubicBezTo>
                  <a:cubicBezTo>
                    <a:pt x="34578" y="64838"/>
                    <a:pt x="34876" y="64406"/>
                    <a:pt x="35129" y="63959"/>
                  </a:cubicBezTo>
                  <a:cubicBezTo>
                    <a:pt x="35725" y="62946"/>
                    <a:pt x="41907" y="52726"/>
                    <a:pt x="45289" y="47765"/>
                  </a:cubicBezTo>
                  <a:cubicBezTo>
                    <a:pt x="45766" y="47050"/>
                    <a:pt x="46377" y="46454"/>
                    <a:pt x="47092" y="45992"/>
                  </a:cubicBezTo>
                  <a:cubicBezTo>
                    <a:pt x="47851" y="45501"/>
                    <a:pt x="48626" y="45009"/>
                    <a:pt x="49416" y="44532"/>
                  </a:cubicBezTo>
                  <a:cubicBezTo>
                    <a:pt x="51993" y="42938"/>
                    <a:pt x="62600" y="36532"/>
                    <a:pt x="66056" y="33687"/>
                  </a:cubicBezTo>
                  <a:cubicBezTo>
                    <a:pt x="67606" y="32421"/>
                    <a:pt x="68291" y="30573"/>
                    <a:pt x="68857" y="28711"/>
                  </a:cubicBezTo>
                  <a:cubicBezTo>
                    <a:pt x="69766" y="25642"/>
                    <a:pt x="69915" y="25195"/>
                    <a:pt x="70287" y="22022"/>
                  </a:cubicBezTo>
                  <a:cubicBezTo>
                    <a:pt x="70540" y="19743"/>
                    <a:pt x="70794" y="17464"/>
                    <a:pt x="70913" y="15154"/>
                  </a:cubicBezTo>
                  <a:cubicBezTo>
                    <a:pt x="71032" y="12652"/>
                    <a:pt x="71255" y="10149"/>
                    <a:pt x="71032" y="7631"/>
                  </a:cubicBezTo>
                  <a:cubicBezTo>
                    <a:pt x="70928" y="6231"/>
                    <a:pt x="70555" y="4845"/>
                    <a:pt x="69959" y="3579"/>
                  </a:cubicBezTo>
                  <a:cubicBezTo>
                    <a:pt x="69393" y="2357"/>
                    <a:pt x="68306" y="1464"/>
                    <a:pt x="66995" y="1151"/>
                  </a:cubicBezTo>
                  <a:cubicBezTo>
                    <a:pt x="65982" y="897"/>
                    <a:pt x="64939" y="719"/>
                    <a:pt x="63881" y="585"/>
                  </a:cubicBezTo>
                  <a:cubicBezTo>
                    <a:pt x="63166" y="480"/>
                    <a:pt x="60753" y="376"/>
                    <a:pt x="58429" y="272"/>
                  </a:cubicBezTo>
                  <a:cubicBezTo>
                    <a:pt x="56448" y="200"/>
                    <a:pt x="51469" y="18"/>
                    <a:pt x="50373" y="18"/>
                  </a:cubicBezTo>
                  <a:cubicBezTo>
                    <a:pt x="50331" y="18"/>
                    <a:pt x="50295" y="18"/>
                    <a:pt x="50265" y="19"/>
                  </a:cubicBezTo>
                  <a:cubicBezTo>
                    <a:pt x="50012" y="6"/>
                    <a:pt x="49759" y="0"/>
                    <a:pt x="49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27;p77"/>
            <p:cNvSpPr/>
            <p:nvPr/>
          </p:nvSpPr>
          <p:spPr>
            <a:xfrm>
              <a:off x="5917639" y="2918788"/>
              <a:ext cx="156484" cy="78222"/>
            </a:xfrm>
            <a:custGeom>
              <a:avLst/>
              <a:gdLst/>
              <a:ahLst/>
              <a:cxnLst/>
              <a:rect l="l" t="t" r="r" b="b"/>
              <a:pathLst>
                <a:path w="3979" h="1989" extrusionOk="0">
                  <a:moveTo>
                    <a:pt x="3159" y="0"/>
                  </a:moveTo>
                  <a:cubicBezTo>
                    <a:pt x="2310" y="15"/>
                    <a:pt x="1476" y="224"/>
                    <a:pt x="731" y="626"/>
                  </a:cubicBezTo>
                  <a:cubicBezTo>
                    <a:pt x="552" y="730"/>
                    <a:pt x="403" y="849"/>
                    <a:pt x="254" y="998"/>
                  </a:cubicBezTo>
                  <a:cubicBezTo>
                    <a:pt x="60" y="1162"/>
                    <a:pt x="1" y="1445"/>
                    <a:pt x="120" y="1684"/>
                  </a:cubicBezTo>
                  <a:cubicBezTo>
                    <a:pt x="215" y="1874"/>
                    <a:pt x="406" y="1989"/>
                    <a:pt x="608" y="1989"/>
                  </a:cubicBezTo>
                  <a:cubicBezTo>
                    <a:pt x="659" y="1989"/>
                    <a:pt x="710" y="1982"/>
                    <a:pt x="761" y="1967"/>
                  </a:cubicBezTo>
                  <a:cubicBezTo>
                    <a:pt x="984" y="1922"/>
                    <a:pt x="1193" y="1847"/>
                    <a:pt x="1416" y="1758"/>
                  </a:cubicBezTo>
                  <a:cubicBezTo>
                    <a:pt x="1967" y="1520"/>
                    <a:pt x="2548" y="1311"/>
                    <a:pt x="3144" y="1162"/>
                  </a:cubicBezTo>
                  <a:cubicBezTo>
                    <a:pt x="3293" y="1118"/>
                    <a:pt x="3442" y="1058"/>
                    <a:pt x="3591" y="998"/>
                  </a:cubicBezTo>
                  <a:cubicBezTo>
                    <a:pt x="3815" y="894"/>
                    <a:pt x="3978" y="730"/>
                    <a:pt x="3949" y="477"/>
                  </a:cubicBezTo>
                  <a:cubicBezTo>
                    <a:pt x="3919" y="209"/>
                    <a:pt x="3725" y="90"/>
                    <a:pt x="3442" y="15"/>
                  </a:cubicBezTo>
                  <a:cubicBezTo>
                    <a:pt x="3338" y="0"/>
                    <a:pt x="3248" y="0"/>
                    <a:pt x="3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28;p77"/>
            <p:cNvSpPr/>
            <p:nvPr/>
          </p:nvSpPr>
          <p:spPr>
            <a:xfrm>
              <a:off x="5831828" y="2989890"/>
              <a:ext cx="59503" cy="46406"/>
            </a:xfrm>
            <a:custGeom>
              <a:avLst/>
              <a:gdLst/>
              <a:ahLst/>
              <a:cxnLst/>
              <a:rect l="l" t="t" r="r" b="b"/>
              <a:pathLst>
                <a:path w="1513" h="1180" extrusionOk="0">
                  <a:moveTo>
                    <a:pt x="1029" y="0"/>
                  </a:moveTo>
                  <a:cubicBezTo>
                    <a:pt x="679" y="0"/>
                    <a:pt x="164" y="335"/>
                    <a:pt x="82" y="620"/>
                  </a:cubicBezTo>
                  <a:cubicBezTo>
                    <a:pt x="1" y="906"/>
                    <a:pt x="229" y="1179"/>
                    <a:pt x="508" y="1179"/>
                  </a:cubicBezTo>
                  <a:cubicBezTo>
                    <a:pt x="535" y="1179"/>
                    <a:pt x="562" y="1177"/>
                    <a:pt x="589" y="1172"/>
                  </a:cubicBezTo>
                  <a:cubicBezTo>
                    <a:pt x="931" y="1112"/>
                    <a:pt x="1229" y="904"/>
                    <a:pt x="1378" y="591"/>
                  </a:cubicBezTo>
                  <a:cubicBezTo>
                    <a:pt x="1512" y="367"/>
                    <a:pt x="1378" y="69"/>
                    <a:pt x="1125" y="10"/>
                  </a:cubicBezTo>
                  <a:cubicBezTo>
                    <a:pt x="1095" y="3"/>
                    <a:pt x="1063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29;p77"/>
            <p:cNvSpPr/>
            <p:nvPr/>
          </p:nvSpPr>
          <p:spPr>
            <a:xfrm>
              <a:off x="6744318" y="1150128"/>
              <a:ext cx="1010677" cy="943506"/>
            </a:xfrm>
            <a:custGeom>
              <a:avLst/>
              <a:gdLst/>
              <a:ahLst/>
              <a:cxnLst/>
              <a:rect l="l" t="t" r="r" b="b"/>
              <a:pathLst>
                <a:path w="25699" h="23991" extrusionOk="0">
                  <a:moveTo>
                    <a:pt x="12978" y="0"/>
                  </a:moveTo>
                  <a:cubicBezTo>
                    <a:pt x="9673" y="0"/>
                    <a:pt x="6413" y="1367"/>
                    <a:pt x="4067" y="3961"/>
                  </a:cubicBezTo>
                  <a:cubicBezTo>
                    <a:pt x="671" y="7715"/>
                    <a:pt x="0" y="13213"/>
                    <a:pt x="2414" y="17682"/>
                  </a:cubicBezTo>
                  <a:cubicBezTo>
                    <a:pt x="4519" y="21605"/>
                    <a:pt x="8599" y="23990"/>
                    <a:pt x="12961" y="23990"/>
                  </a:cubicBezTo>
                  <a:cubicBezTo>
                    <a:pt x="13568" y="23990"/>
                    <a:pt x="14180" y="23944"/>
                    <a:pt x="14793" y="23849"/>
                  </a:cubicBezTo>
                  <a:cubicBezTo>
                    <a:pt x="19799" y="23075"/>
                    <a:pt x="23792" y="19231"/>
                    <a:pt x="24745" y="14255"/>
                  </a:cubicBezTo>
                  <a:cubicBezTo>
                    <a:pt x="25698" y="9265"/>
                    <a:pt x="23419" y="4229"/>
                    <a:pt x="19039" y="1652"/>
                  </a:cubicBezTo>
                  <a:lnTo>
                    <a:pt x="18965" y="1607"/>
                  </a:lnTo>
                  <a:cubicBezTo>
                    <a:pt x="17090" y="525"/>
                    <a:pt x="15025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30;p77"/>
            <p:cNvSpPr/>
            <p:nvPr/>
          </p:nvSpPr>
          <p:spPr>
            <a:xfrm>
              <a:off x="6647654" y="1467019"/>
              <a:ext cx="175204" cy="274821"/>
            </a:xfrm>
            <a:custGeom>
              <a:avLst/>
              <a:gdLst/>
              <a:ahLst/>
              <a:cxnLst/>
              <a:rect l="l" t="t" r="r" b="b"/>
              <a:pathLst>
                <a:path w="4455" h="6988" extrusionOk="0">
                  <a:moveTo>
                    <a:pt x="0" y="2562"/>
                  </a:moveTo>
                  <a:cubicBezTo>
                    <a:pt x="0" y="3918"/>
                    <a:pt x="1654" y="6987"/>
                    <a:pt x="3263" y="6793"/>
                  </a:cubicBezTo>
                  <a:cubicBezTo>
                    <a:pt x="4454" y="6644"/>
                    <a:pt x="4395" y="3903"/>
                    <a:pt x="4395" y="2548"/>
                  </a:cubicBezTo>
                  <a:cubicBezTo>
                    <a:pt x="4410" y="1818"/>
                    <a:pt x="4320" y="1088"/>
                    <a:pt x="4142" y="373"/>
                  </a:cubicBezTo>
                  <a:cubicBezTo>
                    <a:pt x="2801" y="0"/>
                    <a:pt x="1877" y="194"/>
                    <a:pt x="1356" y="402"/>
                  </a:cubicBezTo>
                  <a:cubicBezTo>
                    <a:pt x="387" y="760"/>
                    <a:pt x="0" y="1609"/>
                    <a:pt x="0" y="25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31;p77"/>
            <p:cNvSpPr/>
            <p:nvPr/>
          </p:nvSpPr>
          <p:spPr>
            <a:xfrm>
              <a:off x="6714430" y="1521919"/>
              <a:ext cx="121325" cy="126753"/>
            </a:xfrm>
            <a:custGeom>
              <a:avLst/>
              <a:gdLst/>
              <a:ahLst/>
              <a:cxnLst/>
              <a:rect l="l" t="t" r="r" b="b"/>
              <a:pathLst>
                <a:path w="3085" h="3223" extrusionOk="0">
                  <a:moveTo>
                    <a:pt x="411" y="1"/>
                  </a:moveTo>
                  <a:cubicBezTo>
                    <a:pt x="273" y="1"/>
                    <a:pt x="149" y="86"/>
                    <a:pt x="90" y="228"/>
                  </a:cubicBezTo>
                  <a:cubicBezTo>
                    <a:pt x="30" y="392"/>
                    <a:pt x="134" y="585"/>
                    <a:pt x="313" y="630"/>
                  </a:cubicBezTo>
                  <a:cubicBezTo>
                    <a:pt x="641" y="734"/>
                    <a:pt x="954" y="898"/>
                    <a:pt x="1237" y="1122"/>
                  </a:cubicBezTo>
                  <a:cubicBezTo>
                    <a:pt x="537" y="1539"/>
                    <a:pt x="105" y="2150"/>
                    <a:pt x="30" y="2850"/>
                  </a:cubicBezTo>
                  <a:cubicBezTo>
                    <a:pt x="0" y="3044"/>
                    <a:pt x="134" y="3207"/>
                    <a:pt x="328" y="3222"/>
                  </a:cubicBezTo>
                  <a:lnTo>
                    <a:pt x="373" y="3222"/>
                  </a:lnTo>
                  <a:cubicBezTo>
                    <a:pt x="537" y="3222"/>
                    <a:pt x="686" y="3103"/>
                    <a:pt x="716" y="2939"/>
                  </a:cubicBezTo>
                  <a:cubicBezTo>
                    <a:pt x="790" y="2388"/>
                    <a:pt x="1148" y="1926"/>
                    <a:pt x="1729" y="1613"/>
                  </a:cubicBezTo>
                  <a:cubicBezTo>
                    <a:pt x="2026" y="2001"/>
                    <a:pt x="2235" y="2448"/>
                    <a:pt x="2369" y="2939"/>
                  </a:cubicBezTo>
                  <a:cubicBezTo>
                    <a:pt x="2399" y="3088"/>
                    <a:pt x="2548" y="3193"/>
                    <a:pt x="2697" y="3193"/>
                  </a:cubicBezTo>
                  <a:cubicBezTo>
                    <a:pt x="2727" y="3193"/>
                    <a:pt x="2756" y="3178"/>
                    <a:pt x="2786" y="3178"/>
                  </a:cubicBezTo>
                  <a:cubicBezTo>
                    <a:pt x="2965" y="3133"/>
                    <a:pt x="3084" y="2954"/>
                    <a:pt x="3040" y="2775"/>
                  </a:cubicBezTo>
                  <a:cubicBezTo>
                    <a:pt x="2667" y="1375"/>
                    <a:pt x="1773" y="392"/>
                    <a:pt x="522" y="19"/>
                  </a:cubicBezTo>
                  <a:cubicBezTo>
                    <a:pt x="485" y="7"/>
                    <a:pt x="447" y="1"/>
                    <a:pt x="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32;p77"/>
            <p:cNvSpPr/>
            <p:nvPr/>
          </p:nvSpPr>
          <p:spPr>
            <a:xfrm>
              <a:off x="7682292" y="1483418"/>
              <a:ext cx="181654" cy="275961"/>
            </a:xfrm>
            <a:custGeom>
              <a:avLst/>
              <a:gdLst/>
              <a:ahLst/>
              <a:cxnLst/>
              <a:rect l="l" t="t" r="r" b="b"/>
              <a:pathLst>
                <a:path w="4619" h="7017" extrusionOk="0">
                  <a:moveTo>
                    <a:pt x="4589" y="2637"/>
                  </a:moveTo>
                  <a:cubicBezTo>
                    <a:pt x="4529" y="3993"/>
                    <a:pt x="2786" y="7017"/>
                    <a:pt x="1192" y="6764"/>
                  </a:cubicBezTo>
                  <a:cubicBezTo>
                    <a:pt x="0" y="6585"/>
                    <a:pt x="149" y="3844"/>
                    <a:pt x="194" y="2488"/>
                  </a:cubicBezTo>
                  <a:cubicBezTo>
                    <a:pt x="209" y="1758"/>
                    <a:pt x="313" y="1028"/>
                    <a:pt x="507" y="328"/>
                  </a:cubicBezTo>
                  <a:cubicBezTo>
                    <a:pt x="1862" y="0"/>
                    <a:pt x="2786" y="209"/>
                    <a:pt x="3307" y="432"/>
                  </a:cubicBezTo>
                  <a:cubicBezTo>
                    <a:pt x="4261" y="835"/>
                    <a:pt x="4618" y="1699"/>
                    <a:pt x="4589" y="2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33;p77"/>
            <p:cNvSpPr/>
            <p:nvPr/>
          </p:nvSpPr>
          <p:spPr>
            <a:xfrm>
              <a:off x="7672303" y="1538397"/>
              <a:ext cx="123095" cy="127264"/>
            </a:xfrm>
            <a:custGeom>
              <a:avLst/>
              <a:gdLst/>
              <a:ahLst/>
              <a:cxnLst/>
              <a:rect l="l" t="t" r="r" b="b"/>
              <a:pathLst>
                <a:path w="3130" h="3236" extrusionOk="0">
                  <a:moveTo>
                    <a:pt x="2756" y="1"/>
                  </a:moveTo>
                  <a:cubicBezTo>
                    <a:pt x="2722" y="1"/>
                    <a:pt x="2687" y="6"/>
                    <a:pt x="2653" y="18"/>
                  </a:cubicBezTo>
                  <a:cubicBezTo>
                    <a:pt x="1401" y="345"/>
                    <a:pt x="478" y="1299"/>
                    <a:pt x="61" y="2699"/>
                  </a:cubicBezTo>
                  <a:cubicBezTo>
                    <a:pt x="1" y="2878"/>
                    <a:pt x="105" y="3072"/>
                    <a:pt x="284" y="3116"/>
                  </a:cubicBezTo>
                  <a:cubicBezTo>
                    <a:pt x="314" y="3116"/>
                    <a:pt x="344" y="3131"/>
                    <a:pt x="373" y="3131"/>
                  </a:cubicBezTo>
                  <a:cubicBezTo>
                    <a:pt x="537" y="3131"/>
                    <a:pt x="671" y="3042"/>
                    <a:pt x="716" y="2893"/>
                  </a:cubicBezTo>
                  <a:cubicBezTo>
                    <a:pt x="865" y="2416"/>
                    <a:pt x="1088" y="1969"/>
                    <a:pt x="1401" y="1582"/>
                  </a:cubicBezTo>
                  <a:cubicBezTo>
                    <a:pt x="1982" y="1924"/>
                    <a:pt x="2325" y="2401"/>
                    <a:pt x="2370" y="2952"/>
                  </a:cubicBezTo>
                  <a:cubicBezTo>
                    <a:pt x="2399" y="3116"/>
                    <a:pt x="2534" y="3235"/>
                    <a:pt x="2712" y="3235"/>
                  </a:cubicBezTo>
                  <a:lnTo>
                    <a:pt x="2757" y="3235"/>
                  </a:lnTo>
                  <a:cubicBezTo>
                    <a:pt x="2936" y="3220"/>
                    <a:pt x="3085" y="3072"/>
                    <a:pt x="3070" y="2878"/>
                  </a:cubicBezTo>
                  <a:cubicBezTo>
                    <a:pt x="2995" y="2163"/>
                    <a:pt x="2593" y="1552"/>
                    <a:pt x="1908" y="1105"/>
                  </a:cubicBezTo>
                  <a:cubicBezTo>
                    <a:pt x="2191" y="896"/>
                    <a:pt x="2504" y="747"/>
                    <a:pt x="2846" y="643"/>
                  </a:cubicBezTo>
                  <a:cubicBezTo>
                    <a:pt x="3025" y="613"/>
                    <a:pt x="3129" y="420"/>
                    <a:pt x="3085" y="241"/>
                  </a:cubicBezTo>
                  <a:cubicBezTo>
                    <a:pt x="3037" y="97"/>
                    <a:pt x="2901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34;p77"/>
            <p:cNvSpPr/>
            <p:nvPr/>
          </p:nvSpPr>
          <p:spPr>
            <a:xfrm>
              <a:off x="6904259" y="1094914"/>
              <a:ext cx="758745" cy="292518"/>
            </a:xfrm>
            <a:custGeom>
              <a:avLst/>
              <a:gdLst/>
              <a:ahLst/>
              <a:cxnLst/>
              <a:rect l="l" t="t" r="r" b="b"/>
              <a:pathLst>
                <a:path w="19293" h="7438" extrusionOk="0">
                  <a:moveTo>
                    <a:pt x="15520" y="0"/>
                  </a:moveTo>
                  <a:cubicBezTo>
                    <a:pt x="15295" y="0"/>
                    <a:pt x="14936" y="775"/>
                    <a:pt x="14719" y="1790"/>
                  </a:cubicBezTo>
                  <a:cubicBezTo>
                    <a:pt x="14645" y="2073"/>
                    <a:pt x="14600" y="2371"/>
                    <a:pt x="14570" y="2654"/>
                  </a:cubicBezTo>
                  <a:cubicBezTo>
                    <a:pt x="12814" y="1741"/>
                    <a:pt x="10873" y="1278"/>
                    <a:pt x="8909" y="1278"/>
                  </a:cubicBezTo>
                  <a:cubicBezTo>
                    <a:pt x="8790" y="1278"/>
                    <a:pt x="8671" y="1280"/>
                    <a:pt x="8551" y="1283"/>
                  </a:cubicBezTo>
                  <a:cubicBezTo>
                    <a:pt x="5125" y="1373"/>
                    <a:pt x="1818" y="2877"/>
                    <a:pt x="0" y="5350"/>
                  </a:cubicBezTo>
                  <a:cubicBezTo>
                    <a:pt x="1700" y="5922"/>
                    <a:pt x="3488" y="6207"/>
                    <a:pt x="5282" y="6207"/>
                  </a:cubicBezTo>
                  <a:cubicBezTo>
                    <a:pt x="5453" y="6207"/>
                    <a:pt x="5624" y="6205"/>
                    <a:pt x="5795" y="6200"/>
                  </a:cubicBezTo>
                  <a:cubicBezTo>
                    <a:pt x="9624" y="6110"/>
                    <a:pt x="12946" y="4859"/>
                    <a:pt x="14883" y="3026"/>
                  </a:cubicBezTo>
                  <a:lnTo>
                    <a:pt x="14898" y="3041"/>
                  </a:lnTo>
                  <a:lnTo>
                    <a:pt x="14972" y="3086"/>
                  </a:lnTo>
                  <a:cubicBezTo>
                    <a:pt x="14734" y="3473"/>
                    <a:pt x="14600" y="3935"/>
                    <a:pt x="14615" y="4397"/>
                  </a:cubicBezTo>
                  <a:cubicBezTo>
                    <a:pt x="14658" y="6089"/>
                    <a:pt x="16473" y="7438"/>
                    <a:pt x="18716" y="7438"/>
                  </a:cubicBezTo>
                  <a:cubicBezTo>
                    <a:pt x="18764" y="7438"/>
                    <a:pt x="18812" y="7437"/>
                    <a:pt x="18861" y="7436"/>
                  </a:cubicBezTo>
                  <a:cubicBezTo>
                    <a:pt x="19010" y="7436"/>
                    <a:pt x="19144" y="7421"/>
                    <a:pt x="19293" y="7406"/>
                  </a:cubicBezTo>
                  <a:cubicBezTo>
                    <a:pt x="18458" y="5678"/>
                    <a:pt x="16998" y="4054"/>
                    <a:pt x="15464" y="3280"/>
                  </a:cubicBezTo>
                  <a:cubicBezTo>
                    <a:pt x="15509" y="3220"/>
                    <a:pt x="15494" y="3235"/>
                    <a:pt x="15538" y="3175"/>
                  </a:cubicBezTo>
                  <a:cubicBezTo>
                    <a:pt x="16224" y="2371"/>
                    <a:pt x="16641" y="1596"/>
                    <a:pt x="16462" y="1447"/>
                  </a:cubicBezTo>
                  <a:cubicBezTo>
                    <a:pt x="16439" y="1429"/>
                    <a:pt x="16409" y="1421"/>
                    <a:pt x="16374" y="1421"/>
                  </a:cubicBezTo>
                  <a:cubicBezTo>
                    <a:pt x="16203" y="1421"/>
                    <a:pt x="15896" y="1621"/>
                    <a:pt x="15538" y="1954"/>
                  </a:cubicBezTo>
                  <a:cubicBezTo>
                    <a:pt x="15777" y="941"/>
                    <a:pt x="15777" y="62"/>
                    <a:pt x="15538" y="2"/>
                  </a:cubicBezTo>
                  <a:cubicBezTo>
                    <a:pt x="15532" y="1"/>
                    <a:pt x="15526" y="0"/>
                    <a:pt x="15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35;p77"/>
            <p:cNvSpPr/>
            <p:nvPr/>
          </p:nvSpPr>
          <p:spPr>
            <a:xfrm>
              <a:off x="7081188" y="1192286"/>
              <a:ext cx="99027" cy="48727"/>
            </a:xfrm>
            <a:custGeom>
              <a:avLst/>
              <a:gdLst/>
              <a:ahLst/>
              <a:cxnLst/>
              <a:rect l="l" t="t" r="r" b="b"/>
              <a:pathLst>
                <a:path w="2518" h="1239" extrusionOk="0">
                  <a:moveTo>
                    <a:pt x="1426" y="1"/>
                  </a:moveTo>
                  <a:cubicBezTo>
                    <a:pt x="1096" y="1"/>
                    <a:pt x="763" y="82"/>
                    <a:pt x="462" y="238"/>
                  </a:cubicBezTo>
                  <a:cubicBezTo>
                    <a:pt x="119" y="431"/>
                    <a:pt x="0" y="714"/>
                    <a:pt x="134" y="968"/>
                  </a:cubicBezTo>
                  <a:cubicBezTo>
                    <a:pt x="237" y="1141"/>
                    <a:pt x="409" y="1238"/>
                    <a:pt x="638" y="1238"/>
                  </a:cubicBezTo>
                  <a:cubicBezTo>
                    <a:pt x="742" y="1238"/>
                    <a:pt x="858" y="1218"/>
                    <a:pt x="984" y="1176"/>
                  </a:cubicBezTo>
                  <a:cubicBezTo>
                    <a:pt x="1326" y="1072"/>
                    <a:pt x="1639" y="908"/>
                    <a:pt x="2026" y="908"/>
                  </a:cubicBezTo>
                  <a:cubicBezTo>
                    <a:pt x="2045" y="910"/>
                    <a:pt x="2064" y="912"/>
                    <a:pt x="2083" y="912"/>
                  </a:cubicBezTo>
                  <a:cubicBezTo>
                    <a:pt x="2282" y="912"/>
                    <a:pt x="2447" y="770"/>
                    <a:pt x="2488" y="565"/>
                  </a:cubicBezTo>
                  <a:cubicBezTo>
                    <a:pt x="2518" y="312"/>
                    <a:pt x="2324" y="178"/>
                    <a:pt x="2086" y="103"/>
                  </a:cubicBezTo>
                  <a:cubicBezTo>
                    <a:pt x="1982" y="74"/>
                    <a:pt x="1877" y="44"/>
                    <a:pt x="1758" y="29"/>
                  </a:cubicBezTo>
                  <a:cubicBezTo>
                    <a:pt x="1649" y="10"/>
                    <a:pt x="1538" y="1"/>
                    <a:pt x="1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36;p77"/>
            <p:cNvSpPr/>
            <p:nvPr/>
          </p:nvSpPr>
          <p:spPr>
            <a:xfrm>
              <a:off x="7034901" y="1232635"/>
              <a:ext cx="32838" cy="32327"/>
            </a:xfrm>
            <a:custGeom>
              <a:avLst/>
              <a:gdLst/>
              <a:ahLst/>
              <a:cxnLst/>
              <a:rect l="l" t="t" r="r" b="b"/>
              <a:pathLst>
                <a:path w="835" h="822" extrusionOk="0">
                  <a:moveTo>
                    <a:pt x="559" y="0"/>
                  </a:moveTo>
                  <a:cubicBezTo>
                    <a:pt x="552" y="0"/>
                    <a:pt x="544" y="0"/>
                    <a:pt x="537" y="1"/>
                  </a:cubicBezTo>
                  <a:cubicBezTo>
                    <a:pt x="254" y="16"/>
                    <a:pt x="30" y="239"/>
                    <a:pt x="0" y="523"/>
                  </a:cubicBezTo>
                  <a:cubicBezTo>
                    <a:pt x="0" y="679"/>
                    <a:pt x="136" y="822"/>
                    <a:pt x="303" y="822"/>
                  </a:cubicBezTo>
                  <a:cubicBezTo>
                    <a:pt x="312" y="822"/>
                    <a:pt x="320" y="821"/>
                    <a:pt x="328" y="820"/>
                  </a:cubicBezTo>
                  <a:cubicBezTo>
                    <a:pt x="596" y="791"/>
                    <a:pt x="820" y="582"/>
                    <a:pt x="835" y="299"/>
                  </a:cubicBezTo>
                  <a:cubicBezTo>
                    <a:pt x="835" y="143"/>
                    <a:pt x="713" y="0"/>
                    <a:pt x="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37;p77"/>
            <p:cNvSpPr/>
            <p:nvPr/>
          </p:nvSpPr>
          <p:spPr>
            <a:xfrm>
              <a:off x="7302045" y="1380816"/>
              <a:ext cx="230892" cy="58677"/>
            </a:xfrm>
            <a:custGeom>
              <a:avLst/>
              <a:gdLst/>
              <a:ahLst/>
              <a:cxnLst/>
              <a:rect l="l" t="t" r="r" b="b"/>
              <a:pathLst>
                <a:path w="5871" h="1492" extrusionOk="0">
                  <a:moveTo>
                    <a:pt x="2663" y="1"/>
                  </a:moveTo>
                  <a:cubicBezTo>
                    <a:pt x="1875" y="1"/>
                    <a:pt x="1089" y="122"/>
                    <a:pt x="343" y="390"/>
                  </a:cubicBezTo>
                  <a:cubicBezTo>
                    <a:pt x="1" y="524"/>
                    <a:pt x="75" y="1030"/>
                    <a:pt x="433" y="1060"/>
                  </a:cubicBezTo>
                  <a:lnTo>
                    <a:pt x="5379" y="1492"/>
                  </a:lnTo>
                  <a:lnTo>
                    <a:pt x="5408" y="1492"/>
                  </a:lnTo>
                  <a:cubicBezTo>
                    <a:pt x="5736" y="1477"/>
                    <a:pt x="5870" y="1045"/>
                    <a:pt x="5587" y="851"/>
                  </a:cubicBezTo>
                  <a:cubicBezTo>
                    <a:pt x="4753" y="315"/>
                    <a:pt x="3785" y="17"/>
                    <a:pt x="2801" y="2"/>
                  </a:cubicBezTo>
                  <a:cubicBezTo>
                    <a:pt x="2755" y="1"/>
                    <a:pt x="2709" y="1"/>
                    <a:pt x="2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8;p77"/>
            <p:cNvSpPr/>
            <p:nvPr/>
          </p:nvSpPr>
          <p:spPr>
            <a:xfrm>
              <a:off x="6951136" y="1375861"/>
              <a:ext cx="232032" cy="52502"/>
            </a:xfrm>
            <a:custGeom>
              <a:avLst/>
              <a:gdLst/>
              <a:ahLst/>
              <a:cxnLst/>
              <a:rect l="l" t="t" r="r" b="b"/>
              <a:pathLst>
                <a:path w="5900" h="1335" extrusionOk="0">
                  <a:moveTo>
                    <a:pt x="2857" y="0"/>
                  </a:moveTo>
                  <a:cubicBezTo>
                    <a:pt x="1960" y="0"/>
                    <a:pt x="1075" y="237"/>
                    <a:pt x="298" y="679"/>
                  </a:cubicBezTo>
                  <a:cubicBezTo>
                    <a:pt x="0" y="858"/>
                    <a:pt x="119" y="1320"/>
                    <a:pt x="462" y="1335"/>
                  </a:cubicBezTo>
                  <a:lnTo>
                    <a:pt x="492" y="1335"/>
                  </a:lnTo>
                  <a:lnTo>
                    <a:pt x="5438" y="1186"/>
                  </a:lnTo>
                  <a:cubicBezTo>
                    <a:pt x="5810" y="1171"/>
                    <a:pt x="5899" y="679"/>
                    <a:pt x="5572" y="530"/>
                  </a:cubicBezTo>
                  <a:cubicBezTo>
                    <a:pt x="4812" y="203"/>
                    <a:pt x="3978" y="24"/>
                    <a:pt x="3158" y="9"/>
                  </a:cubicBezTo>
                  <a:cubicBezTo>
                    <a:pt x="3058" y="3"/>
                    <a:pt x="2957" y="0"/>
                    <a:pt x="2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39;p77"/>
            <p:cNvSpPr/>
            <p:nvPr/>
          </p:nvSpPr>
          <p:spPr>
            <a:xfrm>
              <a:off x="7344753" y="1539026"/>
              <a:ext cx="93835" cy="79756"/>
            </a:xfrm>
            <a:custGeom>
              <a:avLst/>
              <a:gdLst/>
              <a:ahLst/>
              <a:cxnLst/>
              <a:rect l="l" t="t" r="r" b="b"/>
              <a:pathLst>
                <a:path w="2386" h="2028" extrusionOk="0">
                  <a:moveTo>
                    <a:pt x="1036" y="0"/>
                  </a:moveTo>
                  <a:cubicBezTo>
                    <a:pt x="508" y="0"/>
                    <a:pt x="61" y="422"/>
                    <a:pt x="32" y="970"/>
                  </a:cubicBezTo>
                  <a:cubicBezTo>
                    <a:pt x="1" y="1593"/>
                    <a:pt x="512" y="2027"/>
                    <a:pt x="1051" y="2027"/>
                  </a:cubicBezTo>
                  <a:cubicBezTo>
                    <a:pt x="1286" y="2027"/>
                    <a:pt x="1527" y="1945"/>
                    <a:pt x="1730" y="1759"/>
                  </a:cubicBezTo>
                  <a:cubicBezTo>
                    <a:pt x="2386" y="1164"/>
                    <a:pt x="1998" y="46"/>
                    <a:pt x="1090" y="2"/>
                  </a:cubicBezTo>
                  <a:cubicBezTo>
                    <a:pt x="1072" y="1"/>
                    <a:pt x="1054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0;p77"/>
            <p:cNvSpPr/>
            <p:nvPr/>
          </p:nvSpPr>
          <p:spPr>
            <a:xfrm>
              <a:off x="7032502" y="1537256"/>
              <a:ext cx="93835" cy="79363"/>
            </a:xfrm>
            <a:custGeom>
              <a:avLst/>
              <a:gdLst/>
              <a:ahLst/>
              <a:cxnLst/>
              <a:rect l="l" t="t" r="r" b="b"/>
              <a:pathLst>
                <a:path w="2386" h="2018" extrusionOk="0">
                  <a:moveTo>
                    <a:pt x="1034" y="0"/>
                  </a:moveTo>
                  <a:cubicBezTo>
                    <a:pt x="506" y="0"/>
                    <a:pt x="60" y="408"/>
                    <a:pt x="32" y="940"/>
                  </a:cubicBezTo>
                  <a:cubicBezTo>
                    <a:pt x="0" y="1578"/>
                    <a:pt x="511" y="2017"/>
                    <a:pt x="1051" y="2017"/>
                  </a:cubicBezTo>
                  <a:cubicBezTo>
                    <a:pt x="1280" y="2017"/>
                    <a:pt x="1515" y="1938"/>
                    <a:pt x="1715" y="1760"/>
                  </a:cubicBezTo>
                  <a:cubicBezTo>
                    <a:pt x="2385" y="1149"/>
                    <a:pt x="1983" y="32"/>
                    <a:pt x="1089" y="2"/>
                  </a:cubicBezTo>
                  <a:cubicBezTo>
                    <a:pt x="1071" y="1"/>
                    <a:pt x="1052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1;p77"/>
            <p:cNvSpPr/>
            <p:nvPr/>
          </p:nvSpPr>
          <p:spPr>
            <a:xfrm>
              <a:off x="7114576" y="1494548"/>
              <a:ext cx="178154" cy="235100"/>
            </a:xfrm>
            <a:custGeom>
              <a:avLst/>
              <a:gdLst/>
              <a:ahLst/>
              <a:cxnLst/>
              <a:rect l="l" t="t" r="r" b="b"/>
              <a:pathLst>
                <a:path w="4530" h="5978" extrusionOk="0">
                  <a:moveTo>
                    <a:pt x="3067" y="0"/>
                  </a:moveTo>
                  <a:cubicBezTo>
                    <a:pt x="2775" y="0"/>
                    <a:pt x="2481" y="164"/>
                    <a:pt x="2280" y="492"/>
                  </a:cubicBezTo>
                  <a:cubicBezTo>
                    <a:pt x="2146" y="715"/>
                    <a:pt x="2041" y="969"/>
                    <a:pt x="1997" y="1237"/>
                  </a:cubicBezTo>
                  <a:cubicBezTo>
                    <a:pt x="1952" y="1535"/>
                    <a:pt x="1907" y="1803"/>
                    <a:pt x="1863" y="2086"/>
                  </a:cubicBezTo>
                  <a:cubicBezTo>
                    <a:pt x="1758" y="2831"/>
                    <a:pt x="1446" y="3442"/>
                    <a:pt x="760" y="3814"/>
                  </a:cubicBezTo>
                  <a:cubicBezTo>
                    <a:pt x="671" y="3859"/>
                    <a:pt x="581" y="3903"/>
                    <a:pt x="507" y="3978"/>
                  </a:cubicBezTo>
                  <a:cubicBezTo>
                    <a:pt x="45" y="4321"/>
                    <a:pt x="0" y="4768"/>
                    <a:pt x="418" y="5170"/>
                  </a:cubicBezTo>
                  <a:cubicBezTo>
                    <a:pt x="522" y="5274"/>
                    <a:pt x="641" y="5363"/>
                    <a:pt x="790" y="5438"/>
                  </a:cubicBezTo>
                  <a:cubicBezTo>
                    <a:pt x="1446" y="5751"/>
                    <a:pt x="2146" y="5930"/>
                    <a:pt x="2876" y="5974"/>
                  </a:cubicBezTo>
                  <a:cubicBezTo>
                    <a:pt x="2908" y="5976"/>
                    <a:pt x="2940" y="5977"/>
                    <a:pt x="2972" y="5977"/>
                  </a:cubicBezTo>
                  <a:cubicBezTo>
                    <a:pt x="3589" y="5977"/>
                    <a:pt x="4135" y="5571"/>
                    <a:pt x="4291" y="4976"/>
                  </a:cubicBezTo>
                  <a:cubicBezTo>
                    <a:pt x="4365" y="4768"/>
                    <a:pt x="4410" y="4544"/>
                    <a:pt x="4440" y="4335"/>
                  </a:cubicBezTo>
                  <a:cubicBezTo>
                    <a:pt x="4529" y="3635"/>
                    <a:pt x="4514" y="2920"/>
                    <a:pt x="4395" y="2220"/>
                  </a:cubicBezTo>
                  <a:cubicBezTo>
                    <a:pt x="4321" y="1609"/>
                    <a:pt x="4142" y="1028"/>
                    <a:pt x="3844" y="492"/>
                  </a:cubicBezTo>
                  <a:cubicBezTo>
                    <a:pt x="3650" y="164"/>
                    <a:pt x="3360" y="0"/>
                    <a:pt x="3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2;p77"/>
            <p:cNvSpPr/>
            <p:nvPr/>
          </p:nvSpPr>
          <p:spPr>
            <a:xfrm>
              <a:off x="7137110" y="1770028"/>
              <a:ext cx="176227" cy="104179"/>
            </a:xfrm>
            <a:custGeom>
              <a:avLst/>
              <a:gdLst/>
              <a:ahLst/>
              <a:cxnLst/>
              <a:rect l="l" t="t" r="r" b="b"/>
              <a:pathLst>
                <a:path w="4481" h="2649" extrusionOk="0">
                  <a:moveTo>
                    <a:pt x="383" y="1"/>
                  </a:moveTo>
                  <a:cubicBezTo>
                    <a:pt x="193" y="1"/>
                    <a:pt x="1" y="135"/>
                    <a:pt x="23" y="399"/>
                  </a:cubicBezTo>
                  <a:cubicBezTo>
                    <a:pt x="23" y="1532"/>
                    <a:pt x="858" y="2500"/>
                    <a:pt x="1990" y="2634"/>
                  </a:cubicBezTo>
                  <a:cubicBezTo>
                    <a:pt x="2124" y="2649"/>
                    <a:pt x="2243" y="2649"/>
                    <a:pt x="2362" y="2649"/>
                  </a:cubicBezTo>
                  <a:cubicBezTo>
                    <a:pt x="3182" y="2589"/>
                    <a:pt x="4105" y="2068"/>
                    <a:pt x="4463" y="653"/>
                  </a:cubicBezTo>
                  <a:cubicBezTo>
                    <a:pt x="4481" y="411"/>
                    <a:pt x="4289" y="266"/>
                    <a:pt x="4095" y="266"/>
                  </a:cubicBezTo>
                  <a:cubicBezTo>
                    <a:pt x="3965" y="266"/>
                    <a:pt x="3834" y="331"/>
                    <a:pt x="3763" y="474"/>
                  </a:cubicBezTo>
                  <a:cubicBezTo>
                    <a:pt x="3490" y="1536"/>
                    <a:pt x="2832" y="1914"/>
                    <a:pt x="2243" y="1914"/>
                  </a:cubicBezTo>
                  <a:cubicBezTo>
                    <a:pt x="2187" y="1914"/>
                    <a:pt x="2133" y="1910"/>
                    <a:pt x="2079" y="1904"/>
                  </a:cubicBezTo>
                  <a:cubicBezTo>
                    <a:pt x="1319" y="1815"/>
                    <a:pt x="738" y="1159"/>
                    <a:pt x="738" y="384"/>
                  </a:cubicBezTo>
                  <a:cubicBezTo>
                    <a:pt x="753" y="127"/>
                    <a:pt x="569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3;p77"/>
            <p:cNvSpPr/>
            <p:nvPr/>
          </p:nvSpPr>
          <p:spPr>
            <a:xfrm>
              <a:off x="7364731" y="1652600"/>
              <a:ext cx="207807" cy="176069"/>
            </a:xfrm>
            <a:custGeom>
              <a:avLst/>
              <a:gdLst/>
              <a:ahLst/>
              <a:cxnLst/>
              <a:rect l="l" t="t" r="r" b="b"/>
              <a:pathLst>
                <a:path w="5284" h="4477" extrusionOk="0">
                  <a:moveTo>
                    <a:pt x="2944" y="1"/>
                  </a:moveTo>
                  <a:cubicBezTo>
                    <a:pt x="2907" y="1"/>
                    <a:pt x="2869" y="2"/>
                    <a:pt x="2831" y="4"/>
                  </a:cubicBezTo>
                  <a:cubicBezTo>
                    <a:pt x="850" y="123"/>
                    <a:pt x="1" y="2596"/>
                    <a:pt x="1490" y="3907"/>
                  </a:cubicBezTo>
                  <a:cubicBezTo>
                    <a:pt x="1933" y="4301"/>
                    <a:pt x="2452" y="4477"/>
                    <a:pt x="2958" y="4477"/>
                  </a:cubicBezTo>
                  <a:cubicBezTo>
                    <a:pt x="4154" y="4477"/>
                    <a:pt x="5284" y="3496"/>
                    <a:pt x="5200" y="2104"/>
                  </a:cubicBezTo>
                  <a:cubicBezTo>
                    <a:pt x="5128" y="906"/>
                    <a:pt x="4132" y="1"/>
                    <a:pt x="2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4;p77"/>
            <p:cNvSpPr/>
            <p:nvPr/>
          </p:nvSpPr>
          <p:spPr>
            <a:xfrm>
              <a:off x="7210061" y="952632"/>
              <a:ext cx="188103" cy="230852"/>
            </a:xfrm>
            <a:custGeom>
              <a:avLst/>
              <a:gdLst/>
              <a:ahLst/>
              <a:cxnLst/>
              <a:rect l="l" t="t" r="r" b="b"/>
              <a:pathLst>
                <a:path w="4783" h="5870" extrusionOk="0">
                  <a:moveTo>
                    <a:pt x="2369" y="1639"/>
                  </a:moveTo>
                  <a:cubicBezTo>
                    <a:pt x="2265" y="1311"/>
                    <a:pt x="2101" y="1013"/>
                    <a:pt x="1893" y="745"/>
                  </a:cubicBezTo>
                  <a:cubicBezTo>
                    <a:pt x="1684" y="462"/>
                    <a:pt x="1386" y="253"/>
                    <a:pt x="1058" y="149"/>
                  </a:cubicBezTo>
                  <a:cubicBezTo>
                    <a:pt x="463" y="0"/>
                    <a:pt x="1" y="447"/>
                    <a:pt x="194" y="1058"/>
                  </a:cubicBezTo>
                  <a:cubicBezTo>
                    <a:pt x="254" y="1222"/>
                    <a:pt x="358" y="1386"/>
                    <a:pt x="477" y="1520"/>
                  </a:cubicBezTo>
                  <a:cubicBezTo>
                    <a:pt x="939" y="2026"/>
                    <a:pt x="1759" y="2399"/>
                    <a:pt x="2369" y="2711"/>
                  </a:cubicBezTo>
                  <a:cubicBezTo>
                    <a:pt x="2489" y="3590"/>
                    <a:pt x="2474" y="4484"/>
                    <a:pt x="2340" y="5363"/>
                  </a:cubicBezTo>
                  <a:cubicBezTo>
                    <a:pt x="2310" y="5512"/>
                    <a:pt x="2220" y="5795"/>
                    <a:pt x="2414" y="5825"/>
                  </a:cubicBezTo>
                  <a:cubicBezTo>
                    <a:pt x="2608" y="5870"/>
                    <a:pt x="2638" y="5363"/>
                    <a:pt x="2667" y="5080"/>
                  </a:cubicBezTo>
                  <a:cubicBezTo>
                    <a:pt x="2742" y="4276"/>
                    <a:pt x="2727" y="3471"/>
                    <a:pt x="2608" y="2667"/>
                  </a:cubicBezTo>
                  <a:cubicBezTo>
                    <a:pt x="3129" y="2592"/>
                    <a:pt x="3621" y="2384"/>
                    <a:pt x="4038" y="2041"/>
                  </a:cubicBezTo>
                  <a:cubicBezTo>
                    <a:pt x="4351" y="1803"/>
                    <a:pt x="4723" y="1445"/>
                    <a:pt x="4753" y="968"/>
                  </a:cubicBezTo>
                  <a:cubicBezTo>
                    <a:pt x="4783" y="656"/>
                    <a:pt x="4545" y="358"/>
                    <a:pt x="4217" y="313"/>
                  </a:cubicBezTo>
                  <a:cubicBezTo>
                    <a:pt x="3323" y="149"/>
                    <a:pt x="2578" y="879"/>
                    <a:pt x="2369" y="1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45;p77"/>
            <p:cNvSpPr/>
            <p:nvPr/>
          </p:nvSpPr>
          <p:spPr>
            <a:xfrm>
              <a:off x="6467185" y="1948570"/>
              <a:ext cx="223262" cy="1044106"/>
            </a:xfrm>
            <a:custGeom>
              <a:avLst/>
              <a:gdLst/>
              <a:ahLst/>
              <a:cxnLst/>
              <a:rect l="l" t="t" r="r" b="b"/>
              <a:pathLst>
                <a:path w="5677" h="26549" extrusionOk="0">
                  <a:moveTo>
                    <a:pt x="5036" y="46"/>
                  </a:moveTo>
                  <a:cubicBezTo>
                    <a:pt x="5274" y="1"/>
                    <a:pt x="5528" y="135"/>
                    <a:pt x="5617" y="373"/>
                  </a:cubicBezTo>
                  <a:cubicBezTo>
                    <a:pt x="5677" y="716"/>
                    <a:pt x="5245" y="1342"/>
                    <a:pt x="5066" y="1803"/>
                  </a:cubicBezTo>
                  <a:cubicBezTo>
                    <a:pt x="3800" y="5126"/>
                    <a:pt x="3099" y="8761"/>
                    <a:pt x="2429" y="12768"/>
                  </a:cubicBezTo>
                  <a:cubicBezTo>
                    <a:pt x="1893" y="16090"/>
                    <a:pt x="1550" y="19517"/>
                    <a:pt x="1267" y="23271"/>
                  </a:cubicBezTo>
                  <a:cubicBezTo>
                    <a:pt x="1222" y="23762"/>
                    <a:pt x="1222" y="24254"/>
                    <a:pt x="1178" y="25148"/>
                  </a:cubicBezTo>
                  <a:cubicBezTo>
                    <a:pt x="1163" y="25654"/>
                    <a:pt x="1178" y="26444"/>
                    <a:pt x="686" y="26489"/>
                  </a:cubicBezTo>
                  <a:cubicBezTo>
                    <a:pt x="1" y="26548"/>
                    <a:pt x="75" y="25803"/>
                    <a:pt x="90" y="25148"/>
                  </a:cubicBezTo>
                  <a:cubicBezTo>
                    <a:pt x="120" y="24373"/>
                    <a:pt x="150" y="23524"/>
                    <a:pt x="179" y="23226"/>
                  </a:cubicBezTo>
                  <a:cubicBezTo>
                    <a:pt x="552" y="18116"/>
                    <a:pt x="1088" y="13647"/>
                    <a:pt x="1982" y="9044"/>
                  </a:cubicBezTo>
                  <a:cubicBezTo>
                    <a:pt x="2503" y="6288"/>
                    <a:pt x="3174" y="3695"/>
                    <a:pt x="4202" y="1297"/>
                  </a:cubicBezTo>
                  <a:cubicBezTo>
                    <a:pt x="4381" y="865"/>
                    <a:pt x="4664" y="135"/>
                    <a:pt x="5036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6;p77"/>
            <p:cNvSpPr/>
            <p:nvPr/>
          </p:nvSpPr>
          <p:spPr>
            <a:xfrm>
              <a:off x="6572659" y="2529773"/>
              <a:ext cx="196873" cy="485144"/>
            </a:xfrm>
            <a:custGeom>
              <a:avLst/>
              <a:gdLst/>
              <a:ahLst/>
              <a:cxnLst/>
              <a:rect l="l" t="t" r="r" b="b"/>
              <a:pathLst>
                <a:path w="5006" h="12336" extrusionOk="0">
                  <a:moveTo>
                    <a:pt x="4395" y="90"/>
                  </a:moveTo>
                  <a:cubicBezTo>
                    <a:pt x="4663" y="0"/>
                    <a:pt x="4931" y="179"/>
                    <a:pt x="4991" y="462"/>
                  </a:cubicBezTo>
                  <a:cubicBezTo>
                    <a:pt x="5006" y="656"/>
                    <a:pt x="4767" y="954"/>
                    <a:pt x="4648" y="1162"/>
                  </a:cubicBezTo>
                  <a:cubicBezTo>
                    <a:pt x="3784" y="2682"/>
                    <a:pt x="3203" y="4350"/>
                    <a:pt x="2607" y="6153"/>
                  </a:cubicBezTo>
                  <a:cubicBezTo>
                    <a:pt x="2056" y="7702"/>
                    <a:pt x="1639" y="9296"/>
                    <a:pt x="1341" y="10920"/>
                  </a:cubicBezTo>
                  <a:cubicBezTo>
                    <a:pt x="1267" y="11412"/>
                    <a:pt x="1237" y="12261"/>
                    <a:pt x="715" y="12291"/>
                  </a:cubicBezTo>
                  <a:cubicBezTo>
                    <a:pt x="0" y="12335"/>
                    <a:pt x="164" y="11501"/>
                    <a:pt x="253" y="10875"/>
                  </a:cubicBezTo>
                  <a:cubicBezTo>
                    <a:pt x="551" y="9147"/>
                    <a:pt x="983" y="7464"/>
                    <a:pt x="1564" y="5810"/>
                  </a:cubicBezTo>
                  <a:cubicBezTo>
                    <a:pt x="2071" y="4276"/>
                    <a:pt x="2697" y="2771"/>
                    <a:pt x="3442" y="1341"/>
                  </a:cubicBezTo>
                  <a:cubicBezTo>
                    <a:pt x="3650" y="924"/>
                    <a:pt x="3948" y="164"/>
                    <a:pt x="4395" y="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47;p77"/>
            <p:cNvSpPr/>
            <p:nvPr/>
          </p:nvSpPr>
          <p:spPr>
            <a:xfrm>
              <a:off x="6156114" y="2553801"/>
              <a:ext cx="175794" cy="448805"/>
            </a:xfrm>
            <a:custGeom>
              <a:avLst/>
              <a:gdLst/>
              <a:ahLst/>
              <a:cxnLst/>
              <a:rect l="l" t="t" r="r" b="b"/>
              <a:pathLst>
                <a:path w="4470" h="11412" extrusionOk="0">
                  <a:moveTo>
                    <a:pt x="536" y="179"/>
                  </a:moveTo>
                  <a:cubicBezTo>
                    <a:pt x="1117" y="0"/>
                    <a:pt x="1237" y="715"/>
                    <a:pt x="1460" y="1266"/>
                  </a:cubicBezTo>
                  <a:cubicBezTo>
                    <a:pt x="2413" y="3650"/>
                    <a:pt x="3218" y="6108"/>
                    <a:pt x="3844" y="8596"/>
                  </a:cubicBezTo>
                  <a:cubicBezTo>
                    <a:pt x="3948" y="9013"/>
                    <a:pt x="4067" y="9564"/>
                    <a:pt x="4216" y="10145"/>
                  </a:cubicBezTo>
                  <a:cubicBezTo>
                    <a:pt x="4380" y="10771"/>
                    <a:pt x="4469" y="11382"/>
                    <a:pt x="3873" y="11397"/>
                  </a:cubicBezTo>
                  <a:cubicBezTo>
                    <a:pt x="3397" y="11412"/>
                    <a:pt x="3322" y="10860"/>
                    <a:pt x="3173" y="10264"/>
                  </a:cubicBezTo>
                  <a:cubicBezTo>
                    <a:pt x="2399" y="7196"/>
                    <a:pt x="1475" y="4171"/>
                    <a:pt x="402" y="1192"/>
                  </a:cubicBezTo>
                  <a:cubicBezTo>
                    <a:pt x="283" y="834"/>
                    <a:pt x="0" y="343"/>
                    <a:pt x="536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48;p77"/>
            <p:cNvSpPr/>
            <p:nvPr/>
          </p:nvSpPr>
          <p:spPr>
            <a:xfrm>
              <a:off x="6439067" y="1646269"/>
              <a:ext cx="672068" cy="721266"/>
            </a:xfrm>
            <a:custGeom>
              <a:avLst/>
              <a:gdLst/>
              <a:ahLst/>
              <a:cxnLst/>
              <a:rect l="l" t="t" r="r" b="b"/>
              <a:pathLst>
                <a:path w="17089" h="18340" extrusionOk="0">
                  <a:moveTo>
                    <a:pt x="16745" y="7390"/>
                  </a:moveTo>
                  <a:lnTo>
                    <a:pt x="16731" y="7390"/>
                  </a:lnTo>
                  <a:cubicBezTo>
                    <a:pt x="16328" y="7390"/>
                    <a:pt x="16313" y="6794"/>
                    <a:pt x="16671" y="6734"/>
                  </a:cubicBezTo>
                  <a:cubicBezTo>
                    <a:pt x="16567" y="5915"/>
                    <a:pt x="16388" y="5126"/>
                    <a:pt x="16135" y="4351"/>
                  </a:cubicBezTo>
                  <a:cubicBezTo>
                    <a:pt x="15151" y="4559"/>
                    <a:pt x="14302" y="4798"/>
                    <a:pt x="13155" y="4977"/>
                  </a:cubicBezTo>
                  <a:cubicBezTo>
                    <a:pt x="12336" y="5111"/>
                    <a:pt x="10354" y="5423"/>
                    <a:pt x="10354" y="4440"/>
                  </a:cubicBezTo>
                  <a:cubicBezTo>
                    <a:pt x="10354" y="3666"/>
                    <a:pt x="11874" y="3427"/>
                    <a:pt x="12574" y="3263"/>
                  </a:cubicBezTo>
                  <a:cubicBezTo>
                    <a:pt x="13587" y="3025"/>
                    <a:pt x="14421" y="2861"/>
                    <a:pt x="15360" y="2667"/>
                  </a:cubicBezTo>
                  <a:cubicBezTo>
                    <a:pt x="14913" y="1967"/>
                    <a:pt x="14407" y="1282"/>
                    <a:pt x="13706" y="775"/>
                  </a:cubicBezTo>
                  <a:cubicBezTo>
                    <a:pt x="13587" y="835"/>
                    <a:pt x="13453" y="895"/>
                    <a:pt x="13319" y="939"/>
                  </a:cubicBezTo>
                  <a:cubicBezTo>
                    <a:pt x="13036" y="924"/>
                    <a:pt x="12887" y="612"/>
                    <a:pt x="13051" y="388"/>
                  </a:cubicBezTo>
                  <a:cubicBezTo>
                    <a:pt x="12395" y="105"/>
                    <a:pt x="11665" y="1"/>
                    <a:pt x="10965" y="90"/>
                  </a:cubicBezTo>
                  <a:cubicBezTo>
                    <a:pt x="9326" y="254"/>
                    <a:pt x="8239" y="1371"/>
                    <a:pt x="7509" y="2563"/>
                  </a:cubicBezTo>
                  <a:cubicBezTo>
                    <a:pt x="7673" y="2801"/>
                    <a:pt x="7628" y="3159"/>
                    <a:pt x="7285" y="3159"/>
                  </a:cubicBezTo>
                  <a:cubicBezTo>
                    <a:pt x="7241" y="3159"/>
                    <a:pt x="7211" y="3159"/>
                    <a:pt x="7181" y="3144"/>
                  </a:cubicBezTo>
                  <a:lnTo>
                    <a:pt x="7107" y="3263"/>
                  </a:lnTo>
                  <a:cubicBezTo>
                    <a:pt x="3904" y="2072"/>
                    <a:pt x="328" y="3085"/>
                    <a:pt x="30" y="6228"/>
                  </a:cubicBezTo>
                  <a:cubicBezTo>
                    <a:pt x="15" y="6481"/>
                    <a:pt x="1" y="6720"/>
                    <a:pt x="15" y="6958"/>
                  </a:cubicBezTo>
                  <a:cubicBezTo>
                    <a:pt x="30" y="6958"/>
                    <a:pt x="45" y="6958"/>
                    <a:pt x="75" y="6958"/>
                  </a:cubicBezTo>
                  <a:cubicBezTo>
                    <a:pt x="462" y="6958"/>
                    <a:pt x="120" y="7658"/>
                    <a:pt x="75" y="7673"/>
                  </a:cubicBezTo>
                  <a:cubicBezTo>
                    <a:pt x="224" y="8477"/>
                    <a:pt x="492" y="9252"/>
                    <a:pt x="909" y="9952"/>
                  </a:cubicBezTo>
                  <a:cubicBezTo>
                    <a:pt x="1788" y="9193"/>
                    <a:pt x="2548" y="8284"/>
                    <a:pt x="3457" y="7494"/>
                  </a:cubicBezTo>
                  <a:cubicBezTo>
                    <a:pt x="3829" y="7166"/>
                    <a:pt x="4872" y="6422"/>
                    <a:pt x="5006" y="7360"/>
                  </a:cubicBezTo>
                  <a:cubicBezTo>
                    <a:pt x="5081" y="7852"/>
                    <a:pt x="4678" y="8209"/>
                    <a:pt x="4425" y="8537"/>
                  </a:cubicBezTo>
                  <a:cubicBezTo>
                    <a:pt x="3621" y="9550"/>
                    <a:pt x="2563" y="10414"/>
                    <a:pt x="1788" y="11174"/>
                  </a:cubicBezTo>
                  <a:cubicBezTo>
                    <a:pt x="2235" y="11695"/>
                    <a:pt x="2727" y="12187"/>
                    <a:pt x="3248" y="12649"/>
                  </a:cubicBezTo>
                  <a:cubicBezTo>
                    <a:pt x="3308" y="12559"/>
                    <a:pt x="3397" y="12515"/>
                    <a:pt x="3501" y="12515"/>
                  </a:cubicBezTo>
                  <a:cubicBezTo>
                    <a:pt x="3785" y="12530"/>
                    <a:pt x="3934" y="12857"/>
                    <a:pt x="3755" y="13081"/>
                  </a:cubicBezTo>
                  <a:cubicBezTo>
                    <a:pt x="4634" y="13781"/>
                    <a:pt x="5557" y="14392"/>
                    <a:pt x="6555" y="14898"/>
                  </a:cubicBezTo>
                  <a:cubicBezTo>
                    <a:pt x="6943" y="14049"/>
                    <a:pt x="7241" y="13230"/>
                    <a:pt x="7643" y="12261"/>
                  </a:cubicBezTo>
                  <a:cubicBezTo>
                    <a:pt x="7881" y="11680"/>
                    <a:pt x="8373" y="10057"/>
                    <a:pt x="9237" y="10131"/>
                  </a:cubicBezTo>
                  <a:cubicBezTo>
                    <a:pt x="10056" y="10206"/>
                    <a:pt x="9788" y="11353"/>
                    <a:pt x="9609" y="12008"/>
                  </a:cubicBezTo>
                  <a:cubicBezTo>
                    <a:pt x="9237" y="13319"/>
                    <a:pt x="8611" y="14690"/>
                    <a:pt x="8224" y="15777"/>
                  </a:cubicBezTo>
                  <a:cubicBezTo>
                    <a:pt x="8954" y="16105"/>
                    <a:pt x="9684" y="16418"/>
                    <a:pt x="10444" y="16716"/>
                  </a:cubicBezTo>
                  <a:cubicBezTo>
                    <a:pt x="10503" y="16626"/>
                    <a:pt x="10593" y="16567"/>
                    <a:pt x="10697" y="16582"/>
                  </a:cubicBezTo>
                  <a:cubicBezTo>
                    <a:pt x="10906" y="16582"/>
                    <a:pt x="11055" y="16746"/>
                    <a:pt x="11025" y="16954"/>
                  </a:cubicBezTo>
                  <a:cubicBezTo>
                    <a:pt x="12366" y="17461"/>
                    <a:pt x="13706" y="17922"/>
                    <a:pt x="15122" y="18340"/>
                  </a:cubicBezTo>
                  <a:cubicBezTo>
                    <a:pt x="15062" y="18131"/>
                    <a:pt x="15211" y="17908"/>
                    <a:pt x="15434" y="17908"/>
                  </a:cubicBezTo>
                  <a:cubicBezTo>
                    <a:pt x="15524" y="17908"/>
                    <a:pt x="15598" y="17937"/>
                    <a:pt x="15658" y="17997"/>
                  </a:cubicBezTo>
                  <a:cubicBezTo>
                    <a:pt x="16403" y="14958"/>
                    <a:pt x="17088" y="10950"/>
                    <a:pt x="16745" y="73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49;p77"/>
            <p:cNvSpPr/>
            <p:nvPr/>
          </p:nvSpPr>
          <p:spPr>
            <a:xfrm>
              <a:off x="6439067" y="1661527"/>
              <a:ext cx="658578" cy="710097"/>
            </a:xfrm>
            <a:custGeom>
              <a:avLst/>
              <a:gdLst/>
              <a:ahLst/>
              <a:cxnLst/>
              <a:rect l="l" t="t" r="r" b="b"/>
              <a:pathLst>
                <a:path w="16746" h="18056" extrusionOk="0">
                  <a:moveTo>
                    <a:pt x="10786" y="7523"/>
                  </a:moveTo>
                  <a:cubicBezTo>
                    <a:pt x="10056" y="6317"/>
                    <a:pt x="9297" y="5125"/>
                    <a:pt x="8611" y="3873"/>
                  </a:cubicBezTo>
                  <a:cubicBezTo>
                    <a:pt x="10056" y="2518"/>
                    <a:pt x="11904" y="1415"/>
                    <a:pt x="13736" y="387"/>
                  </a:cubicBezTo>
                  <a:cubicBezTo>
                    <a:pt x="13528" y="238"/>
                    <a:pt x="13304" y="104"/>
                    <a:pt x="13066" y="0"/>
                  </a:cubicBezTo>
                  <a:cubicBezTo>
                    <a:pt x="11353" y="998"/>
                    <a:pt x="9565" y="2190"/>
                    <a:pt x="8224" y="3382"/>
                  </a:cubicBezTo>
                  <a:cubicBezTo>
                    <a:pt x="8001" y="2965"/>
                    <a:pt x="7762" y="2562"/>
                    <a:pt x="7494" y="2175"/>
                  </a:cubicBezTo>
                  <a:cubicBezTo>
                    <a:pt x="7375" y="2369"/>
                    <a:pt x="7271" y="2562"/>
                    <a:pt x="7166" y="2756"/>
                  </a:cubicBezTo>
                  <a:cubicBezTo>
                    <a:pt x="7375" y="3114"/>
                    <a:pt x="7583" y="3471"/>
                    <a:pt x="7762" y="3844"/>
                  </a:cubicBezTo>
                  <a:cubicBezTo>
                    <a:pt x="5840" y="4112"/>
                    <a:pt x="3948" y="4469"/>
                    <a:pt x="2369" y="5170"/>
                  </a:cubicBezTo>
                  <a:cubicBezTo>
                    <a:pt x="1535" y="5572"/>
                    <a:pt x="745" y="6034"/>
                    <a:pt x="1" y="6570"/>
                  </a:cubicBezTo>
                  <a:cubicBezTo>
                    <a:pt x="15" y="6808"/>
                    <a:pt x="30" y="7047"/>
                    <a:pt x="75" y="7285"/>
                  </a:cubicBezTo>
                  <a:cubicBezTo>
                    <a:pt x="909" y="6674"/>
                    <a:pt x="1803" y="6153"/>
                    <a:pt x="2742" y="5721"/>
                  </a:cubicBezTo>
                  <a:cubicBezTo>
                    <a:pt x="4336" y="5035"/>
                    <a:pt x="6094" y="4693"/>
                    <a:pt x="8105" y="4380"/>
                  </a:cubicBezTo>
                  <a:cubicBezTo>
                    <a:pt x="8403" y="4797"/>
                    <a:pt x="8671" y="5259"/>
                    <a:pt x="8939" y="5721"/>
                  </a:cubicBezTo>
                  <a:cubicBezTo>
                    <a:pt x="7017" y="7643"/>
                    <a:pt x="5185" y="9847"/>
                    <a:pt x="3457" y="11993"/>
                  </a:cubicBezTo>
                  <a:cubicBezTo>
                    <a:pt x="3397" y="12067"/>
                    <a:pt x="3323" y="12156"/>
                    <a:pt x="3248" y="12261"/>
                  </a:cubicBezTo>
                  <a:cubicBezTo>
                    <a:pt x="3412" y="12410"/>
                    <a:pt x="3576" y="12544"/>
                    <a:pt x="3755" y="12678"/>
                  </a:cubicBezTo>
                  <a:cubicBezTo>
                    <a:pt x="3799" y="12633"/>
                    <a:pt x="3829" y="12589"/>
                    <a:pt x="3829" y="12574"/>
                  </a:cubicBezTo>
                  <a:cubicBezTo>
                    <a:pt x="5617" y="10384"/>
                    <a:pt x="7330" y="8119"/>
                    <a:pt x="9312" y="6257"/>
                  </a:cubicBezTo>
                  <a:cubicBezTo>
                    <a:pt x="10056" y="7598"/>
                    <a:pt x="10786" y="8954"/>
                    <a:pt x="11531" y="10354"/>
                  </a:cubicBezTo>
                  <a:cubicBezTo>
                    <a:pt x="11680" y="10652"/>
                    <a:pt x="12231" y="11471"/>
                    <a:pt x="12246" y="11784"/>
                  </a:cubicBezTo>
                  <a:cubicBezTo>
                    <a:pt x="12246" y="11948"/>
                    <a:pt x="12053" y="12335"/>
                    <a:pt x="11948" y="12618"/>
                  </a:cubicBezTo>
                  <a:cubicBezTo>
                    <a:pt x="11844" y="12916"/>
                    <a:pt x="11695" y="13244"/>
                    <a:pt x="11621" y="13453"/>
                  </a:cubicBezTo>
                  <a:cubicBezTo>
                    <a:pt x="11218" y="14391"/>
                    <a:pt x="10816" y="15359"/>
                    <a:pt x="10444" y="16313"/>
                  </a:cubicBezTo>
                  <a:lnTo>
                    <a:pt x="11040" y="16536"/>
                  </a:lnTo>
                  <a:cubicBezTo>
                    <a:pt x="11531" y="15181"/>
                    <a:pt x="12112" y="13825"/>
                    <a:pt x="12619" y="12574"/>
                  </a:cubicBezTo>
                  <a:cubicBezTo>
                    <a:pt x="13498" y="14287"/>
                    <a:pt x="14317" y="16104"/>
                    <a:pt x="15122" y="17937"/>
                  </a:cubicBezTo>
                  <a:lnTo>
                    <a:pt x="15554" y="18056"/>
                  </a:lnTo>
                  <a:cubicBezTo>
                    <a:pt x="15583" y="17907"/>
                    <a:pt x="15628" y="17758"/>
                    <a:pt x="15658" y="17594"/>
                  </a:cubicBezTo>
                  <a:cubicBezTo>
                    <a:pt x="14198" y="14302"/>
                    <a:pt x="12708" y="11084"/>
                    <a:pt x="11069" y="8060"/>
                  </a:cubicBezTo>
                  <a:cubicBezTo>
                    <a:pt x="12753" y="7523"/>
                    <a:pt x="14779" y="7285"/>
                    <a:pt x="16745" y="7002"/>
                  </a:cubicBezTo>
                  <a:cubicBezTo>
                    <a:pt x="16716" y="6778"/>
                    <a:pt x="16701" y="6555"/>
                    <a:pt x="16671" y="6346"/>
                  </a:cubicBezTo>
                  <a:cubicBezTo>
                    <a:pt x="14570" y="6674"/>
                    <a:pt x="12544" y="6972"/>
                    <a:pt x="10786" y="75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0;p77"/>
            <p:cNvSpPr/>
            <p:nvPr/>
          </p:nvSpPr>
          <p:spPr>
            <a:xfrm>
              <a:off x="5943437" y="2327636"/>
              <a:ext cx="441766" cy="452345"/>
            </a:xfrm>
            <a:custGeom>
              <a:avLst/>
              <a:gdLst/>
              <a:ahLst/>
              <a:cxnLst/>
              <a:rect l="l" t="t" r="r" b="b"/>
              <a:pathLst>
                <a:path w="11233" h="11502" extrusionOk="0">
                  <a:moveTo>
                    <a:pt x="6138" y="3531"/>
                  </a:moveTo>
                  <a:cubicBezTo>
                    <a:pt x="6823" y="3323"/>
                    <a:pt x="7509" y="2965"/>
                    <a:pt x="8343" y="2995"/>
                  </a:cubicBezTo>
                  <a:cubicBezTo>
                    <a:pt x="9430" y="3040"/>
                    <a:pt x="10309" y="3502"/>
                    <a:pt x="10801" y="4246"/>
                  </a:cubicBezTo>
                  <a:cubicBezTo>
                    <a:pt x="10890" y="4366"/>
                    <a:pt x="10563" y="4574"/>
                    <a:pt x="10563" y="4574"/>
                  </a:cubicBezTo>
                  <a:cubicBezTo>
                    <a:pt x="10563" y="4574"/>
                    <a:pt x="11099" y="4872"/>
                    <a:pt x="11129" y="4991"/>
                  </a:cubicBezTo>
                  <a:cubicBezTo>
                    <a:pt x="11218" y="5364"/>
                    <a:pt x="11233" y="5751"/>
                    <a:pt x="11188" y="6123"/>
                  </a:cubicBezTo>
                  <a:cubicBezTo>
                    <a:pt x="11054" y="7092"/>
                    <a:pt x="10592" y="7643"/>
                    <a:pt x="10086" y="8224"/>
                  </a:cubicBezTo>
                  <a:cubicBezTo>
                    <a:pt x="9907" y="7792"/>
                    <a:pt x="9818" y="7330"/>
                    <a:pt x="9579" y="6839"/>
                  </a:cubicBezTo>
                  <a:cubicBezTo>
                    <a:pt x="9401" y="6481"/>
                    <a:pt x="9088" y="5870"/>
                    <a:pt x="8686" y="5796"/>
                  </a:cubicBezTo>
                  <a:cubicBezTo>
                    <a:pt x="8343" y="5721"/>
                    <a:pt x="8000" y="5915"/>
                    <a:pt x="7896" y="6243"/>
                  </a:cubicBezTo>
                  <a:cubicBezTo>
                    <a:pt x="7732" y="6794"/>
                    <a:pt x="8105" y="7345"/>
                    <a:pt x="8328" y="7807"/>
                  </a:cubicBezTo>
                  <a:cubicBezTo>
                    <a:pt x="8581" y="8328"/>
                    <a:pt x="8790" y="8775"/>
                    <a:pt x="8983" y="9163"/>
                  </a:cubicBezTo>
                  <a:cubicBezTo>
                    <a:pt x="8715" y="9386"/>
                    <a:pt x="8417" y="9609"/>
                    <a:pt x="8105" y="9788"/>
                  </a:cubicBezTo>
                  <a:cubicBezTo>
                    <a:pt x="8000" y="9848"/>
                    <a:pt x="7553" y="9624"/>
                    <a:pt x="7553" y="9624"/>
                  </a:cubicBezTo>
                  <a:cubicBezTo>
                    <a:pt x="7553" y="9624"/>
                    <a:pt x="7553" y="10071"/>
                    <a:pt x="7434" y="10131"/>
                  </a:cubicBezTo>
                  <a:cubicBezTo>
                    <a:pt x="6957" y="10339"/>
                    <a:pt x="6466" y="10503"/>
                    <a:pt x="5974" y="10623"/>
                  </a:cubicBezTo>
                  <a:cubicBezTo>
                    <a:pt x="6078" y="9833"/>
                    <a:pt x="5438" y="8820"/>
                    <a:pt x="4723" y="9624"/>
                  </a:cubicBezTo>
                  <a:cubicBezTo>
                    <a:pt x="4648" y="10071"/>
                    <a:pt x="4618" y="10548"/>
                    <a:pt x="4663" y="11010"/>
                  </a:cubicBezTo>
                  <a:cubicBezTo>
                    <a:pt x="3769" y="11189"/>
                    <a:pt x="2875" y="11352"/>
                    <a:pt x="1937" y="11487"/>
                  </a:cubicBezTo>
                  <a:cubicBezTo>
                    <a:pt x="1788" y="11501"/>
                    <a:pt x="1386" y="11204"/>
                    <a:pt x="1326" y="11025"/>
                  </a:cubicBezTo>
                  <a:cubicBezTo>
                    <a:pt x="1058" y="10176"/>
                    <a:pt x="805" y="9312"/>
                    <a:pt x="581" y="8403"/>
                  </a:cubicBezTo>
                  <a:cubicBezTo>
                    <a:pt x="566" y="8299"/>
                    <a:pt x="805" y="8060"/>
                    <a:pt x="805" y="8060"/>
                  </a:cubicBezTo>
                  <a:cubicBezTo>
                    <a:pt x="805" y="8060"/>
                    <a:pt x="462" y="7852"/>
                    <a:pt x="432" y="7732"/>
                  </a:cubicBezTo>
                  <a:cubicBezTo>
                    <a:pt x="343" y="7300"/>
                    <a:pt x="268" y="6868"/>
                    <a:pt x="209" y="6436"/>
                  </a:cubicBezTo>
                  <a:cubicBezTo>
                    <a:pt x="909" y="6362"/>
                    <a:pt x="1594" y="6258"/>
                    <a:pt x="2280" y="6123"/>
                  </a:cubicBezTo>
                  <a:cubicBezTo>
                    <a:pt x="2831" y="5989"/>
                    <a:pt x="3680" y="5736"/>
                    <a:pt x="3784" y="5096"/>
                  </a:cubicBezTo>
                  <a:cubicBezTo>
                    <a:pt x="3814" y="4708"/>
                    <a:pt x="3605" y="4351"/>
                    <a:pt x="3248" y="4202"/>
                  </a:cubicBezTo>
                  <a:cubicBezTo>
                    <a:pt x="2131" y="3770"/>
                    <a:pt x="760" y="4500"/>
                    <a:pt x="60" y="4574"/>
                  </a:cubicBezTo>
                  <a:cubicBezTo>
                    <a:pt x="0" y="3367"/>
                    <a:pt x="268" y="2176"/>
                    <a:pt x="954" y="1326"/>
                  </a:cubicBezTo>
                  <a:cubicBezTo>
                    <a:pt x="1013" y="1237"/>
                    <a:pt x="1475" y="1222"/>
                    <a:pt x="1475" y="1222"/>
                  </a:cubicBezTo>
                  <a:cubicBezTo>
                    <a:pt x="1475" y="1222"/>
                    <a:pt x="1386" y="880"/>
                    <a:pt x="1490" y="790"/>
                  </a:cubicBezTo>
                  <a:cubicBezTo>
                    <a:pt x="2160" y="209"/>
                    <a:pt x="3084" y="1"/>
                    <a:pt x="3933" y="254"/>
                  </a:cubicBezTo>
                  <a:cubicBezTo>
                    <a:pt x="5363" y="626"/>
                    <a:pt x="6034" y="2101"/>
                    <a:pt x="6138" y="35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1;p77"/>
            <p:cNvSpPr/>
            <p:nvPr/>
          </p:nvSpPr>
          <p:spPr>
            <a:xfrm>
              <a:off x="5961016" y="2358703"/>
              <a:ext cx="420096" cy="423636"/>
            </a:xfrm>
            <a:custGeom>
              <a:avLst/>
              <a:gdLst/>
              <a:ahLst/>
              <a:cxnLst/>
              <a:rect l="l" t="t" r="r" b="b"/>
              <a:pathLst>
                <a:path w="10682" h="10772" extrusionOk="0">
                  <a:moveTo>
                    <a:pt x="5870" y="3144"/>
                  </a:moveTo>
                  <a:cubicBezTo>
                    <a:pt x="5959" y="2950"/>
                    <a:pt x="6078" y="2771"/>
                    <a:pt x="6198" y="2563"/>
                  </a:cubicBezTo>
                  <a:cubicBezTo>
                    <a:pt x="6034" y="2622"/>
                    <a:pt x="5661" y="2369"/>
                    <a:pt x="5631" y="2190"/>
                  </a:cubicBezTo>
                  <a:cubicBezTo>
                    <a:pt x="5482" y="2443"/>
                    <a:pt x="5304" y="2697"/>
                    <a:pt x="5125" y="2935"/>
                  </a:cubicBezTo>
                  <a:cubicBezTo>
                    <a:pt x="4008" y="1862"/>
                    <a:pt x="2548" y="909"/>
                    <a:pt x="1088" y="15"/>
                  </a:cubicBezTo>
                  <a:lnTo>
                    <a:pt x="1058" y="0"/>
                  </a:lnTo>
                  <a:cubicBezTo>
                    <a:pt x="939" y="90"/>
                    <a:pt x="820" y="194"/>
                    <a:pt x="730" y="298"/>
                  </a:cubicBezTo>
                  <a:cubicBezTo>
                    <a:pt x="641" y="373"/>
                    <a:pt x="581" y="462"/>
                    <a:pt x="507" y="551"/>
                  </a:cubicBezTo>
                  <a:cubicBezTo>
                    <a:pt x="611" y="596"/>
                    <a:pt x="700" y="656"/>
                    <a:pt x="775" y="685"/>
                  </a:cubicBezTo>
                  <a:cubicBezTo>
                    <a:pt x="1773" y="1311"/>
                    <a:pt x="2712" y="1907"/>
                    <a:pt x="3561" y="2518"/>
                  </a:cubicBezTo>
                  <a:cubicBezTo>
                    <a:pt x="3993" y="2831"/>
                    <a:pt x="4455" y="3129"/>
                    <a:pt x="4782" y="3546"/>
                  </a:cubicBezTo>
                  <a:cubicBezTo>
                    <a:pt x="4082" y="4663"/>
                    <a:pt x="3427" y="5870"/>
                    <a:pt x="2712" y="6957"/>
                  </a:cubicBezTo>
                  <a:cubicBezTo>
                    <a:pt x="1892" y="6883"/>
                    <a:pt x="1162" y="6942"/>
                    <a:pt x="104" y="6957"/>
                  </a:cubicBezTo>
                  <a:lnTo>
                    <a:pt x="0" y="6957"/>
                  </a:lnTo>
                  <a:cubicBezTo>
                    <a:pt x="45" y="7181"/>
                    <a:pt x="90" y="7419"/>
                    <a:pt x="149" y="7628"/>
                  </a:cubicBezTo>
                  <a:cubicBezTo>
                    <a:pt x="939" y="7613"/>
                    <a:pt x="1698" y="7598"/>
                    <a:pt x="2354" y="7628"/>
                  </a:cubicBezTo>
                  <a:cubicBezTo>
                    <a:pt x="1892" y="8536"/>
                    <a:pt x="1386" y="9386"/>
                    <a:pt x="894" y="10250"/>
                  </a:cubicBezTo>
                  <a:cubicBezTo>
                    <a:pt x="939" y="10428"/>
                    <a:pt x="998" y="10592"/>
                    <a:pt x="1058" y="10771"/>
                  </a:cubicBezTo>
                  <a:lnTo>
                    <a:pt x="1490" y="10711"/>
                  </a:lnTo>
                  <a:cubicBezTo>
                    <a:pt x="2458" y="9013"/>
                    <a:pt x="3337" y="7300"/>
                    <a:pt x="4306" y="5795"/>
                  </a:cubicBezTo>
                  <a:cubicBezTo>
                    <a:pt x="5289" y="6913"/>
                    <a:pt x="6183" y="8104"/>
                    <a:pt x="7002" y="9356"/>
                  </a:cubicBezTo>
                  <a:cubicBezTo>
                    <a:pt x="7225" y="9252"/>
                    <a:pt x="7449" y="9132"/>
                    <a:pt x="7658" y="9013"/>
                  </a:cubicBezTo>
                  <a:cubicBezTo>
                    <a:pt x="6734" y="7657"/>
                    <a:pt x="5736" y="6361"/>
                    <a:pt x="4663" y="5125"/>
                  </a:cubicBezTo>
                  <a:cubicBezTo>
                    <a:pt x="4976" y="4738"/>
                    <a:pt x="5185" y="4201"/>
                    <a:pt x="5512" y="3829"/>
                  </a:cubicBezTo>
                  <a:cubicBezTo>
                    <a:pt x="7106" y="3874"/>
                    <a:pt x="8954" y="4052"/>
                    <a:pt x="10682" y="4231"/>
                  </a:cubicBezTo>
                  <a:cubicBezTo>
                    <a:pt x="10607" y="3963"/>
                    <a:pt x="10503" y="3710"/>
                    <a:pt x="10354" y="3486"/>
                  </a:cubicBezTo>
                  <a:cubicBezTo>
                    <a:pt x="8730" y="3293"/>
                    <a:pt x="7270" y="3158"/>
                    <a:pt x="5870" y="3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2;p77"/>
            <p:cNvSpPr/>
            <p:nvPr/>
          </p:nvSpPr>
          <p:spPr>
            <a:xfrm>
              <a:off x="6580839" y="2348715"/>
              <a:ext cx="478144" cy="499223"/>
            </a:xfrm>
            <a:custGeom>
              <a:avLst/>
              <a:gdLst/>
              <a:ahLst/>
              <a:cxnLst/>
              <a:rect l="l" t="t" r="r" b="b"/>
              <a:pathLst>
                <a:path w="12158" h="12694" extrusionOk="0">
                  <a:moveTo>
                    <a:pt x="11680" y="12664"/>
                  </a:moveTo>
                  <a:cubicBezTo>
                    <a:pt x="10012" y="12321"/>
                    <a:pt x="8269" y="11740"/>
                    <a:pt x="6466" y="11129"/>
                  </a:cubicBezTo>
                  <a:cubicBezTo>
                    <a:pt x="6049" y="10980"/>
                    <a:pt x="5602" y="10831"/>
                    <a:pt x="5185" y="10682"/>
                  </a:cubicBezTo>
                  <a:cubicBezTo>
                    <a:pt x="5066" y="10653"/>
                    <a:pt x="4977" y="10355"/>
                    <a:pt x="4977" y="10355"/>
                  </a:cubicBezTo>
                  <a:cubicBezTo>
                    <a:pt x="4828" y="10414"/>
                    <a:pt x="4664" y="10444"/>
                    <a:pt x="4500" y="10444"/>
                  </a:cubicBezTo>
                  <a:cubicBezTo>
                    <a:pt x="3338" y="9997"/>
                    <a:pt x="2265" y="9506"/>
                    <a:pt x="1491" y="8820"/>
                  </a:cubicBezTo>
                  <a:cubicBezTo>
                    <a:pt x="761" y="8195"/>
                    <a:pt x="1" y="7137"/>
                    <a:pt x="120" y="5766"/>
                  </a:cubicBezTo>
                  <a:cubicBezTo>
                    <a:pt x="269" y="3874"/>
                    <a:pt x="2325" y="2533"/>
                    <a:pt x="4545" y="3100"/>
                  </a:cubicBezTo>
                  <a:cubicBezTo>
                    <a:pt x="4887" y="3204"/>
                    <a:pt x="5200" y="3338"/>
                    <a:pt x="5513" y="3517"/>
                  </a:cubicBezTo>
                  <a:cubicBezTo>
                    <a:pt x="5543" y="1744"/>
                    <a:pt x="6422" y="344"/>
                    <a:pt x="7896" y="165"/>
                  </a:cubicBezTo>
                  <a:cubicBezTo>
                    <a:pt x="9148" y="1"/>
                    <a:pt x="9937" y="671"/>
                    <a:pt x="10474" y="1520"/>
                  </a:cubicBezTo>
                  <a:cubicBezTo>
                    <a:pt x="10548" y="1625"/>
                    <a:pt x="10369" y="2042"/>
                    <a:pt x="10369" y="2042"/>
                  </a:cubicBezTo>
                  <a:cubicBezTo>
                    <a:pt x="10369" y="2042"/>
                    <a:pt x="10772" y="2042"/>
                    <a:pt x="10816" y="2131"/>
                  </a:cubicBezTo>
                  <a:cubicBezTo>
                    <a:pt x="10861" y="2221"/>
                    <a:pt x="10906" y="2325"/>
                    <a:pt x="10950" y="2414"/>
                  </a:cubicBezTo>
                  <a:cubicBezTo>
                    <a:pt x="11487" y="3681"/>
                    <a:pt x="11770" y="5349"/>
                    <a:pt x="11919" y="7122"/>
                  </a:cubicBezTo>
                  <a:cubicBezTo>
                    <a:pt x="11919" y="7226"/>
                    <a:pt x="11546" y="7569"/>
                    <a:pt x="11546" y="7569"/>
                  </a:cubicBezTo>
                  <a:cubicBezTo>
                    <a:pt x="11546" y="7569"/>
                    <a:pt x="11964" y="7688"/>
                    <a:pt x="11964" y="7792"/>
                  </a:cubicBezTo>
                  <a:cubicBezTo>
                    <a:pt x="12068" y="9282"/>
                    <a:pt x="12098" y="10816"/>
                    <a:pt x="12157" y="12187"/>
                  </a:cubicBezTo>
                  <a:cubicBezTo>
                    <a:pt x="12157" y="12381"/>
                    <a:pt x="11844" y="12694"/>
                    <a:pt x="11680" y="126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3;p77"/>
            <p:cNvSpPr/>
            <p:nvPr/>
          </p:nvSpPr>
          <p:spPr>
            <a:xfrm>
              <a:off x="6757768" y="2408491"/>
              <a:ext cx="301209" cy="441805"/>
            </a:xfrm>
            <a:custGeom>
              <a:avLst/>
              <a:gdLst/>
              <a:ahLst/>
              <a:cxnLst/>
              <a:rect l="l" t="t" r="r" b="b"/>
              <a:pathLst>
                <a:path w="7659" h="11234" extrusionOk="0">
                  <a:moveTo>
                    <a:pt x="7465" y="6272"/>
                  </a:moveTo>
                  <a:cubicBezTo>
                    <a:pt x="7450" y="6049"/>
                    <a:pt x="7435" y="5825"/>
                    <a:pt x="7420" y="5602"/>
                  </a:cubicBezTo>
                  <a:cubicBezTo>
                    <a:pt x="6496" y="5900"/>
                    <a:pt x="5617" y="6198"/>
                    <a:pt x="4813" y="6511"/>
                  </a:cubicBezTo>
                  <a:cubicBezTo>
                    <a:pt x="4232" y="5661"/>
                    <a:pt x="3591" y="4857"/>
                    <a:pt x="3025" y="4008"/>
                  </a:cubicBezTo>
                  <a:cubicBezTo>
                    <a:pt x="3964" y="2920"/>
                    <a:pt x="4977" y="1892"/>
                    <a:pt x="6034" y="864"/>
                  </a:cubicBezTo>
                  <a:cubicBezTo>
                    <a:pt x="6079" y="805"/>
                    <a:pt x="6198" y="716"/>
                    <a:pt x="6317" y="611"/>
                  </a:cubicBezTo>
                  <a:cubicBezTo>
                    <a:pt x="6213" y="403"/>
                    <a:pt x="6109" y="194"/>
                    <a:pt x="5975" y="0"/>
                  </a:cubicBezTo>
                  <a:cubicBezTo>
                    <a:pt x="5483" y="418"/>
                    <a:pt x="4992" y="969"/>
                    <a:pt x="4485" y="1490"/>
                  </a:cubicBezTo>
                  <a:cubicBezTo>
                    <a:pt x="3815" y="2175"/>
                    <a:pt x="3219" y="2950"/>
                    <a:pt x="2653" y="3546"/>
                  </a:cubicBezTo>
                  <a:cubicBezTo>
                    <a:pt x="2116" y="2846"/>
                    <a:pt x="1595" y="2131"/>
                    <a:pt x="1059" y="1460"/>
                  </a:cubicBezTo>
                  <a:cubicBezTo>
                    <a:pt x="1029" y="1624"/>
                    <a:pt x="641" y="1803"/>
                    <a:pt x="478" y="1729"/>
                  </a:cubicBezTo>
                  <a:cubicBezTo>
                    <a:pt x="1401" y="2920"/>
                    <a:pt x="2340" y="4142"/>
                    <a:pt x="3159" y="5334"/>
                  </a:cubicBezTo>
                  <a:cubicBezTo>
                    <a:pt x="2116" y="6526"/>
                    <a:pt x="984" y="7717"/>
                    <a:pt x="1" y="8924"/>
                  </a:cubicBezTo>
                  <a:cubicBezTo>
                    <a:pt x="224" y="8999"/>
                    <a:pt x="448" y="9088"/>
                    <a:pt x="686" y="9162"/>
                  </a:cubicBezTo>
                  <a:cubicBezTo>
                    <a:pt x="701" y="9133"/>
                    <a:pt x="731" y="9088"/>
                    <a:pt x="761" y="9058"/>
                  </a:cubicBezTo>
                  <a:cubicBezTo>
                    <a:pt x="1669" y="7941"/>
                    <a:pt x="2563" y="6764"/>
                    <a:pt x="3546" y="5840"/>
                  </a:cubicBezTo>
                  <a:cubicBezTo>
                    <a:pt x="4738" y="7419"/>
                    <a:pt x="5975" y="9326"/>
                    <a:pt x="7167" y="11144"/>
                  </a:cubicBezTo>
                  <a:cubicBezTo>
                    <a:pt x="7330" y="11174"/>
                    <a:pt x="7494" y="11203"/>
                    <a:pt x="7658" y="11233"/>
                  </a:cubicBezTo>
                  <a:cubicBezTo>
                    <a:pt x="7658" y="11054"/>
                    <a:pt x="7643" y="10861"/>
                    <a:pt x="7628" y="10682"/>
                  </a:cubicBezTo>
                  <a:cubicBezTo>
                    <a:pt x="6809" y="9416"/>
                    <a:pt x="5990" y="8179"/>
                    <a:pt x="5185" y="6972"/>
                  </a:cubicBezTo>
                  <a:cubicBezTo>
                    <a:pt x="5915" y="6704"/>
                    <a:pt x="6690" y="6481"/>
                    <a:pt x="7465" y="62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4;p77"/>
            <p:cNvSpPr/>
            <p:nvPr/>
          </p:nvSpPr>
          <p:spPr>
            <a:xfrm>
              <a:off x="7016732" y="1887614"/>
              <a:ext cx="63907" cy="131433"/>
            </a:xfrm>
            <a:custGeom>
              <a:avLst/>
              <a:gdLst/>
              <a:ahLst/>
              <a:cxnLst/>
              <a:rect l="l" t="t" r="r" b="b"/>
              <a:pathLst>
                <a:path w="1625" h="3342" extrusionOk="0">
                  <a:moveTo>
                    <a:pt x="688" y="1"/>
                  </a:moveTo>
                  <a:cubicBezTo>
                    <a:pt x="677" y="1"/>
                    <a:pt x="667" y="1"/>
                    <a:pt x="656" y="2"/>
                  </a:cubicBezTo>
                  <a:cubicBezTo>
                    <a:pt x="388" y="16"/>
                    <a:pt x="209" y="195"/>
                    <a:pt x="135" y="538"/>
                  </a:cubicBezTo>
                  <a:cubicBezTo>
                    <a:pt x="1" y="1313"/>
                    <a:pt x="45" y="2102"/>
                    <a:pt x="254" y="2847"/>
                  </a:cubicBezTo>
                  <a:cubicBezTo>
                    <a:pt x="284" y="3100"/>
                    <a:pt x="492" y="3309"/>
                    <a:pt x="760" y="3339"/>
                  </a:cubicBezTo>
                  <a:cubicBezTo>
                    <a:pt x="778" y="3341"/>
                    <a:pt x="796" y="3342"/>
                    <a:pt x="814" y="3342"/>
                  </a:cubicBezTo>
                  <a:cubicBezTo>
                    <a:pt x="1043" y="3342"/>
                    <a:pt x="1236" y="3160"/>
                    <a:pt x="1416" y="2772"/>
                  </a:cubicBezTo>
                  <a:cubicBezTo>
                    <a:pt x="1624" y="1983"/>
                    <a:pt x="1565" y="1149"/>
                    <a:pt x="1237" y="404"/>
                  </a:cubicBezTo>
                  <a:cubicBezTo>
                    <a:pt x="1166" y="161"/>
                    <a:pt x="930" y="1"/>
                    <a:pt x="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55;p77"/>
            <p:cNvSpPr/>
            <p:nvPr/>
          </p:nvSpPr>
          <p:spPr>
            <a:xfrm>
              <a:off x="7022592" y="2059312"/>
              <a:ext cx="43968" cy="87346"/>
            </a:xfrm>
            <a:custGeom>
              <a:avLst/>
              <a:gdLst/>
              <a:ahLst/>
              <a:cxnLst/>
              <a:rect l="l" t="t" r="r" b="b"/>
              <a:pathLst>
                <a:path w="1118" h="2221" extrusionOk="0">
                  <a:moveTo>
                    <a:pt x="507" y="1"/>
                  </a:moveTo>
                  <a:cubicBezTo>
                    <a:pt x="343" y="1"/>
                    <a:pt x="194" y="90"/>
                    <a:pt x="135" y="239"/>
                  </a:cubicBezTo>
                  <a:cubicBezTo>
                    <a:pt x="105" y="313"/>
                    <a:pt x="75" y="388"/>
                    <a:pt x="75" y="447"/>
                  </a:cubicBezTo>
                  <a:cubicBezTo>
                    <a:pt x="1" y="909"/>
                    <a:pt x="45" y="1386"/>
                    <a:pt x="164" y="1833"/>
                  </a:cubicBezTo>
                  <a:cubicBezTo>
                    <a:pt x="209" y="2041"/>
                    <a:pt x="313" y="2220"/>
                    <a:pt x="567" y="2220"/>
                  </a:cubicBezTo>
                  <a:cubicBezTo>
                    <a:pt x="790" y="2220"/>
                    <a:pt x="984" y="2041"/>
                    <a:pt x="999" y="1818"/>
                  </a:cubicBezTo>
                  <a:cubicBezTo>
                    <a:pt x="1118" y="1297"/>
                    <a:pt x="1058" y="760"/>
                    <a:pt x="865" y="284"/>
                  </a:cubicBezTo>
                  <a:cubicBezTo>
                    <a:pt x="805" y="120"/>
                    <a:pt x="671" y="15"/>
                    <a:pt x="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56;p77"/>
            <p:cNvSpPr/>
            <p:nvPr/>
          </p:nvSpPr>
          <p:spPr>
            <a:xfrm>
              <a:off x="6621266" y="2563554"/>
              <a:ext cx="82666" cy="99184"/>
            </a:xfrm>
            <a:custGeom>
              <a:avLst/>
              <a:gdLst/>
              <a:ahLst/>
              <a:cxnLst/>
              <a:rect l="l" t="t" r="r" b="b"/>
              <a:pathLst>
                <a:path w="2102" h="2522" extrusionOk="0">
                  <a:moveTo>
                    <a:pt x="476" y="1"/>
                  </a:moveTo>
                  <a:cubicBezTo>
                    <a:pt x="432" y="1"/>
                    <a:pt x="388" y="7"/>
                    <a:pt x="343" y="20"/>
                  </a:cubicBezTo>
                  <a:cubicBezTo>
                    <a:pt x="45" y="110"/>
                    <a:pt x="1" y="378"/>
                    <a:pt x="31" y="676"/>
                  </a:cubicBezTo>
                  <a:cubicBezTo>
                    <a:pt x="60" y="795"/>
                    <a:pt x="75" y="914"/>
                    <a:pt x="120" y="1048"/>
                  </a:cubicBezTo>
                  <a:cubicBezTo>
                    <a:pt x="254" y="1555"/>
                    <a:pt x="552" y="2002"/>
                    <a:pt x="984" y="2314"/>
                  </a:cubicBezTo>
                  <a:cubicBezTo>
                    <a:pt x="1168" y="2454"/>
                    <a:pt x="1351" y="2521"/>
                    <a:pt x="1512" y="2521"/>
                  </a:cubicBezTo>
                  <a:cubicBezTo>
                    <a:pt x="1677" y="2521"/>
                    <a:pt x="1817" y="2450"/>
                    <a:pt x="1908" y="2314"/>
                  </a:cubicBezTo>
                  <a:cubicBezTo>
                    <a:pt x="2101" y="2046"/>
                    <a:pt x="2057" y="1689"/>
                    <a:pt x="1729" y="1316"/>
                  </a:cubicBezTo>
                  <a:cubicBezTo>
                    <a:pt x="1446" y="1003"/>
                    <a:pt x="1118" y="750"/>
                    <a:pt x="924" y="333"/>
                  </a:cubicBezTo>
                  <a:cubicBezTo>
                    <a:pt x="863" y="137"/>
                    <a:pt x="680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57;p77"/>
            <p:cNvSpPr/>
            <p:nvPr/>
          </p:nvSpPr>
          <p:spPr>
            <a:xfrm>
              <a:off x="6710930" y="2665724"/>
              <a:ext cx="45738" cy="33704"/>
            </a:xfrm>
            <a:custGeom>
              <a:avLst/>
              <a:gdLst/>
              <a:ahLst/>
              <a:cxnLst/>
              <a:rect l="l" t="t" r="r" b="b"/>
              <a:pathLst>
                <a:path w="1163" h="857" extrusionOk="0">
                  <a:moveTo>
                    <a:pt x="488" y="1"/>
                  </a:moveTo>
                  <a:cubicBezTo>
                    <a:pt x="410" y="1"/>
                    <a:pt x="331" y="15"/>
                    <a:pt x="253" y="44"/>
                  </a:cubicBezTo>
                  <a:cubicBezTo>
                    <a:pt x="75" y="119"/>
                    <a:pt x="0" y="342"/>
                    <a:pt x="75" y="521"/>
                  </a:cubicBezTo>
                  <a:cubicBezTo>
                    <a:pt x="199" y="736"/>
                    <a:pt x="426" y="856"/>
                    <a:pt x="665" y="856"/>
                  </a:cubicBezTo>
                  <a:cubicBezTo>
                    <a:pt x="741" y="856"/>
                    <a:pt x="818" y="844"/>
                    <a:pt x="894" y="819"/>
                  </a:cubicBezTo>
                  <a:cubicBezTo>
                    <a:pt x="1088" y="744"/>
                    <a:pt x="1162" y="521"/>
                    <a:pt x="1058" y="342"/>
                  </a:cubicBezTo>
                  <a:cubicBezTo>
                    <a:pt x="946" y="129"/>
                    <a:pt x="724" y="1"/>
                    <a:pt x="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58;p77"/>
            <p:cNvSpPr/>
            <p:nvPr/>
          </p:nvSpPr>
          <p:spPr>
            <a:xfrm>
              <a:off x="6201221" y="2947497"/>
              <a:ext cx="513263" cy="466385"/>
            </a:xfrm>
            <a:custGeom>
              <a:avLst/>
              <a:gdLst/>
              <a:ahLst/>
              <a:cxnLst/>
              <a:rect l="l" t="t" r="r" b="b"/>
              <a:pathLst>
                <a:path w="13051" h="11859" extrusionOk="0">
                  <a:moveTo>
                    <a:pt x="879" y="0"/>
                  </a:moveTo>
                  <a:cubicBezTo>
                    <a:pt x="685" y="0"/>
                    <a:pt x="492" y="30"/>
                    <a:pt x="313" y="104"/>
                  </a:cubicBezTo>
                  <a:cubicBezTo>
                    <a:pt x="15" y="268"/>
                    <a:pt x="30" y="924"/>
                    <a:pt x="15" y="1415"/>
                  </a:cubicBezTo>
                  <a:cubicBezTo>
                    <a:pt x="0" y="1892"/>
                    <a:pt x="0" y="2563"/>
                    <a:pt x="298" y="2741"/>
                  </a:cubicBezTo>
                  <a:cubicBezTo>
                    <a:pt x="522" y="2890"/>
                    <a:pt x="849" y="2846"/>
                    <a:pt x="1281" y="2860"/>
                  </a:cubicBezTo>
                  <a:cubicBezTo>
                    <a:pt x="1296" y="2965"/>
                    <a:pt x="1520" y="3158"/>
                    <a:pt x="1520" y="3158"/>
                  </a:cubicBezTo>
                  <a:cubicBezTo>
                    <a:pt x="1445" y="3278"/>
                    <a:pt x="1386" y="3412"/>
                    <a:pt x="1371" y="3546"/>
                  </a:cubicBezTo>
                  <a:cubicBezTo>
                    <a:pt x="1669" y="5914"/>
                    <a:pt x="1967" y="8402"/>
                    <a:pt x="2235" y="10875"/>
                  </a:cubicBezTo>
                  <a:cubicBezTo>
                    <a:pt x="2294" y="11337"/>
                    <a:pt x="2309" y="11680"/>
                    <a:pt x="2518" y="11859"/>
                  </a:cubicBezTo>
                  <a:lnTo>
                    <a:pt x="10533" y="11859"/>
                  </a:lnTo>
                  <a:cubicBezTo>
                    <a:pt x="10741" y="11680"/>
                    <a:pt x="10756" y="11337"/>
                    <a:pt x="10816" y="10875"/>
                  </a:cubicBezTo>
                  <a:cubicBezTo>
                    <a:pt x="11114" y="8164"/>
                    <a:pt x="11441" y="5438"/>
                    <a:pt x="11769" y="2860"/>
                  </a:cubicBezTo>
                  <a:cubicBezTo>
                    <a:pt x="12201" y="2846"/>
                    <a:pt x="12529" y="2890"/>
                    <a:pt x="12752" y="2741"/>
                  </a:cubicBezTo>
                  <a:cubicBezTo>
                    <a:pt x="13050" y="2563"/>
                    <a:pt x="13050" y="1877"/>
                    <a:pt x="13036" y="1415"/>
                  </a:cubicBezTo>
                  <a:cubicBezTo>
                    <a:pt x="13021" y="954"/>
                    <a:pt x="13050" y="268"/>
                    <a:pt x="12752" y="104"/>
                  </a:cubicBezTo>
                  <a:cubicBezTo>
                    <a:pt x="12559" y="30"/>
                    <a:pt x="12365" y="0"/>
                    <a:pt x="1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59;p77"/>
            <p:cNvSpPr/>
            <p:nvPr/>
          </p:nvSpPr>
          <p:spPr>
            <a:xfrm>
              <a:off x="6251598" y="3059970"/>
              <a:ext cx="412506" cy="26979"/>
            </a:xfrm>
            <a:custGeom>
              <a:avLst/>
              <a:gdLst/>
              <a:ahLst/>
              <a:cxnLst/>
              <a:rect l="l" t="t" r="r" b="b"/>
              <a:pathLst>
                <a:path w="10489" h="686" extrusionOk="0">
                  <a:moveTo>
                    <a:pt x="0" y="0"/>
                  </a:moveTo>
                  <a:cubicBezTo>
                    <a:pt x="30" y="224"/>
                    <a:pt x="60" y="447"/>
                    <a:pt x="90" y="686"/>
                  </a:cubicBezTo>
                  <a:lnTo>
                    <a:pt x="104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0;p77"/>
            <p:cNvSpPr/>
            <p:nvPr/>
          </p:nvSpPr>
          <p:spPr>
            <a:xfrm>
              <a:off x="6527559" y="2051093"/>
              <a:ext cx="1311218" cy="1414964"/>
            </a:xfrm>
            <a:custGeom>
              <a:avLst/>
              <a:gdLst/>
              <a:ahLst/>
              <a:cxnLst/>
              <a:rect l="l" t="t" r="r" b="b"/>
              <a:pathLst>
                <a:path w="33341" h="35979" extrusionOk="0">
                  <a:moveTo>
                    <a:pt x="11099" y="32299"/>
                  </a:moveTo>
                  <a:cubicBezTo>
                    <a:pt x="11784" y="32224"/>
                    <a:pt x="12455" y="32120"/>
                    <a:pt x="13125" y="31986"/>
                  </a:cubicBezTo>
                  <a:cubicBezTo>
                    <a:pt x="18578" y="30898"/>
                    <a:pt x="23062" y="28068"/>
                    <a:pt x="26831" y="24075"/>
                  </a:cubicBezTo>
                  <a:cubicBezTo>
                    <a:pt x="27278" y="23569"/>
                    <a:pt x="27695" y="23047"/>
                    <a:pt x="28097" y="22511"/>
                  </a:cubicBezTo>
                  <a:cubicBezTo>
                    <a:pt x="30272" y="19770"/>
                    <a:pt x="31807" y="16597"/>
                    <a:pt x="32596" y="13200"/>
                  </a:cubicBezTo>
                  <a:cubicBezTo>
                    <a:pt x="33341" y="10072"/>
                    <a:pt x="33267" y="6824"/>
                    <a:pt x="32343" y="3740"/>
                  </a:cubicBezTo>
                  <a:cubicBezTo>
                    <a:pt x="32075" y="2846"/>
                    <a:pt x="31658" y="2042"/>
                    <a:pt x="30942" y="1446"/>
                  </a:cubicBezTo>
                  <a:cubicBezTo>
                    <a:pt x="29497" y="284"/>
                    <a:pt x="27874" y="1"/>
                    <a:pt x="26160" y="820"/>
                  </a:cubicBezTo>
                  <a:cubicBezTo>
                    <a:pt x="24462" y="1625"/>
                    <a:pt x="23613" y="3085"/>
                    <a:pt x="23658" y="4992"/>
                  </a:cubicBezTo>
                  <a:cubicBezTo>
                    <a:pt x="23672" y="5692"/>
                    <a:pt x="23672" y="6377"/>
                    <a:pt x="23658" y="7077"/>
                  </a:cubicBezTo>
                  <a:cubicBezTo>
                    <a:pt x="23494" y="12172"/>
                    <a:pt x="21110" y="16165"/>
                    <a:pt x="17430" y="19502"/>
                  </a:cubicBezTo>
                  <a:cubicBezTo>
                    <a:pt x="16402" y="20425"/>
                    <a:pt x="15226" y="21200"/>
                    <a:pt x="13959" y="21766"/>
                  </a:cubicBezTo>
                  <a:cubicBezTo>
                    <a:pt x="12663" y="22362"/>
                    <a:pt x="11322" y="22943"/>
                    <a:pt x="9907" y="23107"/>
                  </a:cubicBezTo>
                  <a:cubicBezTo>
                    <a:pt x="9073" y="23211"/>
                    <a:pt x="7896" y="22690"/>
                    <a:pt x="7077" y="22526"/>
                  </a:cubicBezTo>
                  <a:cubicBezTo>
                    <a:pt x="6064" y="22317"/>
                    <a:pt x="4499" y="22109"/>
                    <a:pt x="4261" y="22764"/>
                  </a:cubicBezTo>
                  <a:cubicBezTo>
                    <a:pt x="4082" y="23271"/>
                    <a:pt x="5289" y="23911"/>
                    <a:pt x="6049" y="24314"/>
                  </a:cubicBezTo>
                  <a:cubicBezTo>
                    <a:pt x="4276" y="25893"/>
                    <a:pt x="2354" y="27442"/>
                    <a:pt x="1118" y="29334"/>
                  </a:cubicBezTo>
                  <a:cubicBezTo>
                    <a:pt x="745" y="29930"/>
                    <a:pt x="0" y="31032"/>
                    <a:pt x="432" y="31405"/>
                  </a:cubicBezTo>
                  <a:cubicBezTo>
                    <a:pt x="1207" y="32090"/>
                    <a:pt x="2816" y="30124"/>
                    <a:pt x="3978" y="29587"/>
                  </a:cubicBezTo>
                  <a:cubicBezTo>
                    <a:pt x="3442" y="30794"/>
                    <a:pt x="1311" y="32835"/>
                    <a:pt x="2131" y="33803"/>
                  </a:cubicBezTo>
                  <a:cubicBezTo>
                    <a:pt x="2935" y="34414"/>
                    <a:pt x="3784" y="32895"/>
                    <a:pt x="4991" y="32269"/>
                  </a:cubicBezTo>
                  <a:cubicBezTo>
                    <a:pt x="4514" y="32850"/>
                    <a:pt x="3218" y="34578"/>
                    <a:pt x="3814" y="35100"/>
                  </a:cubicBezTo>
                  <a:cubicBezTo>
                    <a:pt x="4276" y="35502"/>
                    <a:pt x="5051" y="34638"/>
                    <a:pt x="5468" y="34325"/>
                  </a:cubicBezTo>
                  <a:cubicBezTo>
                    <a:pt x="5974" y="33952"/>
                    <a:pt x="6451" y="33461"/>
                    <a:pt x="7077" y="33148"/>
                  </a:cubicBezTo>
                  <a:cubicBezTo>
                    <a:pt x="7002" y="33669"/>
                    <a:pt x="6585" y="35532"/>
                    <a:pt x="7136" y="35740"/>
                  </a:cubicBezTo>
                  <a:cubicBezTo>
                    <a:pt x="7807" y="35978"/>
                    <a:pt x="8268" y="34951"/>
                    <a:pt x="8566" y="34429"/>
                  </a:cubicBezTo>
                  <a:cubicBezTo>
                    <a:pt x="8864" y="33908"/>
                    <a:pt x="9132" y="33088"/>
                    <a:pt x="9505" y="32820"/>
                  </a:cubicBezTo>
                  <a:cubicBezTo>
                    <a:pt x="9818" y="32597"/>
                    <a:pt x="10443" y="32433"/>
                    <a:pt x="11099" y="32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1;p77"/>
            <p:cNvSpPr/>
            <p:nvPr/>
          </p:nvSpPr>
          <p:spPr>
            <a:xfrm>
              <a:off x="7417468" y="2961811"/>
              <a:ext cx="138905" cy="113538"/>
            </a:xfrm>
            <a:custGeom>
              <a:avLst/>
              <a:gdLst/>
              <a:ahLst/>
              <a:cxnLst/>
              <a:rect l="l" t="t" r="r" b="b"/>
              <a:pathLst>
                <a:path w="3532" h="2887" extrusionOk="0">
                  <a:moveTo>
                    <a:pt x="2916" y="0"/>
                  </a:moveTo>
                  <a:cubicBezTo>
                    <a:pt x="2803" y="0"/>
                    <a:pt x="2688" y="38"/>
                    <a:pt x="2593" y="113"/>
                  </a:cubicBezTo>
                  <a:cubicBezTo>
                    <a:pt x="2399" y="232"/>
                    <a:pt x="2220" y="366"/>
                    <a:pt x="2056" y="530"/>
                  </a:cubicBezTo>
                  <a:cubicBezTo>
                    <a:pt x="1609" y="947"/>
                    <a:pt x="1133" y="1349"/>
                    <a:pt x="641" y="1707"/>
                  </a:cubicBezTo>
                  <a:cubicBezTo>
                    <a:pt x="507" y="1796"/>
                    <a:pt x="373" y="1886"/>
                    <a:pt x="269" y="2005"/>
                  </a:cubicBezTo>
                  <a:cubicBezTo>
                    <a:pt x="105" y="2184"/>
                    <a:pt x="0" y="2392"/>
                    <a:pt x="120" y="2631"/>
                  </a:cubicBezTo>
                  <a:cubicBezTo>
                    <a:pt x="225" y="2829"/>
                    <a:pt x="413" y="2886"/>
                    <a:pt x="663" y="2886"/>
                  </a:cubicBezTo>
                  <a:cubicBezTo>
                    <a:pt x="694" y="2886"/>
                    <a:pt x="727" y="2885"/>
                    <a:pt x="760" y="2884"/>
                  </a:cubicBezTo>
                  <a:cubicBezTo>
                    <a:pt x="820" y="2854"/>
                    <a:pt x="924" y="2839"/>
                    <a:pt x="1043" y="2794"/>
                  </a:cubicBezTo>
                  <a:cubicBezTo>
                    <a:pt x="1818" y="2496"/>
                    <a:pt x="2533" y="2005"/>
                    <a:pt x="3084" y="1364"/>
                  </a:cubicBezTo>
                  <a:cubicBezTo>
                    <a:pt x="3218" y="1215"/>
                    <a:pt x="3323" y="1037"/>
                    <a:pt x="3397" y="843"/>
                  </a:cubicBezTo>
                  <a:cubicBezTo>
                    <a:pt x="3531" y="619"/>
                    <a:pt x="3472" y="321"/>
                    <a:pt x="3278" y="158"/>
                  </a:cubicBezTo>
                  <a:cubicBezTo>
                    <a:pt x="3181" y="53"/>
                    <a:pt x="3049" y="0"/>
                    <a:pt x="2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2;p77"/>
            <p:cNvSpPr/>
            <p:nvPr/>
          </p:nvSpPr>
          <p:spPr>
            <a:xfrm>
              <a:off x="7568757" y="2894091"/>
              <a:ext cx="50890" cy="52463"/>
            </a:xfrm>
            <a:custGeom>
              <a:avLst/>
              <a:gdLst/>
              <a:ahLst/>
              <a:cxnLst/>
              <a:rect l="l" t="t" r="r" b="b"/>
              <a:pathLst>
                <a:path w="1294" h="1334" extrusionOk="0">
                  <a:moveTo>
                    <a:pt x="813" y="0"/>
                  </a:moveTo>
                  <a:cubicBezTo>
                    <a:pt x="738" y="0"/>
                    <a:pt x="663" y="20"/>
                    <a:pt x="593" y="62"/>
                  </a:cubicBezTo>
                  <a:cubicBezTo>
                    <a:pt x="295" y="226"/>
                    <a:pt x="86" y="539"/>
                    <a:pt x="42" y="881"/>
                  </a:cubicBezTo>
                  <a:cubicBezTo>
                    <a:pt x="1" y="1114"/>
                    <a:pt x="198" y="1334"/>
                    <a:pt x="438" y="1334"/>
                  </a:cubicBezTo>
                  <a:cubicBezTo>
                    <a:pt x="460" y="1334"/>
                    <a:pt x="482" y="1332"/>
                    <a:pt x="504" y="1328"/>
                  </a:cubicBezTo>
                  <a:cubicBezTo>
                    <a:pt x="846" y="1284"/>
                    <a:pt x="1293" y="732"/>
                    <a:pt x="1248" y="390"/>
                  </a:cubicBezTo>
                  <a:cubicBezTo>
                    <a:pt x="1226" y="158"/>
                    <a:pt x="1025" y="0"/>
                    <a:pt x="8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3;p77"/>
            <p:cNvSpPr/>
            <p:nvPr/>
          </p:nvSpPr>
          <p:spPr>
            <a:xfrm>
              <a:off x="5158278" y="2782358"/>
              <a:ext cx="111218" cy="130371"/>
            </a:xfrm>
            <a:custGeom>
              <a:avLst/>
              <a:gdLst/>
              <a:ahLst/>
              <a:cxnLst/>
              <a:rect l="l" t="t" r="r" b="b"/>
              <a:pathLst>
                <a:path w="2828" h="3315" extrusionOk="0">
                  <a:moveTo>
                    <a:pt x="1426" y="0"/>
                  </a:moveTo>
                  <a:cubicBezTo>
                    <a:pt x="1334" y="0"/>
                    <a:pt x="1241" y="13"/>
                    <a:pt x="1148" y="39"/>
                  </a:cubicBezTo>
                  <a:cubicBezTo>
                    <a:pt x="477" y="218"/>
                    <a:pt x="0" y="1097"/>
                    <a:pt x="135" y="1961"/>
                  </a:cubicBezTo>
                  <a:cubicBezTo>
                    <a:pt x="261" y="2886"/>
                    <a:pt x="830" y="3314"/>
                    <a:pt x="1403" y="3314"/>
                  </a:cubicBezTo>
                  <a:cubicBezTo>
                    <a:pt x="2112" y="3314"/>
                    <a:pt x="2827" y="2656"/>
                    <a:pt x="2712" y="1469"/>
                  </a:cubicBezTo>
                  <a:cubicBezTo>
                    <a:pt x="2634" y="609"/>
                    <a:pt x="2066" y="0"/>
                    <a:pt x="1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4;p77"/>
            <p:cNvSpPr/>
            <p:nvPr/>
          </p:nvSpPr>
          <p:spPr>
            <a:xfrm>
              <a:off x="6326778" y="1511790"/>
              <a:ext cx="111218" cy="130292"/>
            </a:xfrm>
            <a:custGeom>
              <a:avLst/>
              <a:gdLst/>
              <a:ahLst/>
              <a:cxnLst/>
              <a:rect l="l" t="t" r="r" b="b"/>
              <a:pathLst>
                <a:path w="2828" h="3313" extrusionOk="0">
                  <a:moveTo>
                    <a:pt x="1415" y="0"/>
                  </a:moveTo>
                  <a:cubicBezTo>
                    <a:pt x="1327" y="0"/>
                    <a:pt x="1237" y="12"/>
                    <a:pt x="1148" y="35"/>
                  </a:cubicBezTo>
                  <a:cubicBezTo>
                    <a:pt x="462" y="214"/>
                    <a:pt x="1" y="1093"/>
                    <a:pt x="120" y="1972"/>
                  </a:cubicBezTo>
                  <a:cubicBezTo>
                    <a:pt x="252" y="2888"/>
                    <a:pt x="823" y="3313"/>
                    <a:pt x="1396" y="3313"/>
                  </a:cubicBezTo>
                  <a:cubicBezTo>
                    <a:pt x="2110" y="3313"/>
                    <a:pt x="2828" y="2654"/>
                    <a:pt x="2712" y="1465"/>
                  </a:cubicBezTo>
                  <a:cubicBezTo>
                    <a:pt x="2633" y="600"/>
                    <a:pt x="2059" y="0"/>
                    <a:pt x="1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65;p77"/>
            <p:cNvSpPr/>
            <p:nvPr/>
          </p:nvSpPr>
          <p:spPr>
            <a:xfrm>
              <a:off x="5864351" y="3654268"/>
              <a:ext cx="111218" cy="130489"/>
            </a:xfrm>
            <a:custGeom>
              <a:avLst/>
              <a:gdLst/>
              <a:ahLst/>
              <a:cxnLst/>
              <a:rect l="l" t="t" r="r" b="b"/>
              <a:pathLst>
                <a:path w="2828" h="3318" extrusionOk="0">
                  <a:moveTo>
                    <a:pt x="1426" y="1"/>
                  </a:moveTo>
                  <a:cubicBezTo>
                    <a:pt x="1334" y="1"/>
                    <a:pt x="1241" y="13"/>
                    <a:pt x="1147" y="39"/>
                  </a:cubicBezTo>
                  <a:cubicBezTo>
                    <a:pt x="462" y="218"/>
                    <a:pt x="0" y="1097"/>
                    <a:pt x="119" y="1976"/>
                  </a:cubicBezTo>
                  <a:cubicBezTo>
                    <a:pt x="252" y="2892"/>
                    <a:pt x="822" y="3317"/>
                    <a:pt x="1396" y="3317"/>
                  </a:cubicBezTo>
                  <a:cubicBezTo>
                    <a:pt x="2109" y="3317"/>
                    <a:pt x="2827" y="2659"/>
                    <a:pt x="2711" y="1469"/>
                  </a:cubicBezTo>
                  <a:cubicBezTo>
                    <a:pt x="2633" y="610"/>
                    <a:pt x="2065" y="1"/>
                    <a:pt x="1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66;p77"/>
            <p:cNvSpPr/>
            <p:nvPr/>
          </p:nvSpPr>
          <p:spPr>
            <a:xfrm>
              <a:off x="6617766" y="1198460"/>
              <a:ext cx="99656" cy="100403"/>
            </a:xfrm>
            <a:custGeom>
              <a:avLst/>
              <a:gdLst/>
              <a:ahLst/>
              <a:cxnLst/>
              <a:rect l="l" t="t" r="r" b="b"/>
              <a:pathLst>
                <a:path w="2534" h="2553" extrusionOk="0">
                  <a:moveTo>
                    <a:pt x="1106" y="0"/>
                  </a:moveTo>
                  <a:cubicBezTo>
                    <a:pt x="691" y="0"/>
                    <a:pt x="298" y="316"/>
                    <a:pt x="164" y="840"/>
                  </a:cubicBezTo>
                  <a:cubicBezTo>
                    <a:pt x="0" y="1496"/>
                    <a:pt x="268" y="2181"/>
                    <a:pt x="805" y="2449"/>
                  </a:cubicBezTo>
                  <a:cubicBezTo>
                    <a:pt x="951" y="2521"/>
                    <a:pt x="1088" y="2553"/>
                    <a:pt x="1215" y="2553"/>
                  </a:cubicBezTo>
                  <a:cubicBezTo>
                    <a:pt x="2175" y="2553"/>
                    <a:pt x="2533" y="716"/>
                    <a:pt x="1520" y="110"/>
                  </a:cubicBezTo>
                  <a:cubicBezTo>
                    <a:pt x="1385" y="36"/>
                    <a:pt x="1244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67;p77"/>
            <p:cNvSpPr/>
            <p:nvPr/>
          </p:nvSpPr>
          <p:spPr>
            <a:xfrm>
              <a:off x="6178962" y="3528857"/>
              <a:ext cx="72323" cy="71969"/>
            </a:xfrm>
            <a:custGeom>
              <a:avLst/>
              <a:gdLst/>
              <a:ahLst/>
              <a:cxnLst/>
              <a:rect l="l" t="t" r="r" b="b"/>
              <a:pathLst>
                <a:path w="1839" h="1830" extrusionOk="0">
                  <a:moveTo>
                    <a:pt x="800" y="1"/>
                  </a:moveTo>
                  <a:cubicBezTo>
                    <a:pt x="507" y="1"/>
                    <a:pt x="234" y="229"/>
                    <a:pt x="134" y="606"/>
                  </a:cubicBezTo>
                  <a:cubicBezTo>
                    <a:pt x="0" y="1038"/>
                    <a:pt x="194" y="1515"/>
                    <a:pt x="596" y="1753"/>
                  </a:cubicBezTo>
                  <a:cubicBezTo>
                    <a:pt x="701" y="1806"/>
                    <a:pt x="801" y="1830"/>
                    <a:pt x="892" y="1830"/>
                  </a:cubicBezTo>
                  <a:cubicBezTo>
                    <a:pt x="1577" y="1830"/>
                    <a:pt x="1838" y="505"/>
                    <a:pt x="1102" y="85"/>
                  </a:cubicBezTo>
                  <a:cubicBezTo>
                    <a:pt x="1003" y="28"/>
                    <a:pt x="901" y="1"/>
                    <a:pt x="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68;p77"/>
            <p:cNvSpPr/>
            <p:nvPr/>
          </p:nvSpPr>
          <p:spPr>
            <a:xfrm>
              <a:off x="4806106" y="2384486"/>
              <a:ext cx="215633" cy="338649"/>
            </a:xfrm>
            <a:custGeom>
              <a:avLst/>
              <a:gdLst/>
              <a:ahLst/>
              <a:cxnLst/>
              <a:rect l="l" t="t" r="r" b="b"/>
              <a:pathLst>
                <a:path w="5483" h="8611" extrusionOk="0">
                  <a:moveTo>
                    <a:pt x="2608" y="194"/>
                  </a:moveTo>
                  <a:cubicBezTo>
                    <a:pt x="1744" y="0"/>
                    <a:pt x="1893" y="1043"/>
                    <a:pt x="1922" y="1683"/>
                  </a:cubicBezTo>
                  <a:cubicBezTo>
                    <a:pt x="1952" y="2562"/>
                    <a:pt x="1580" y="3561"/>
                    <a:pt x="1148" y="3814"/>
                  </a:cubicBezTo>
                  <a:cubicBezTo>
                    <a:pt x="731" y="4067"/>
                    <a:pt x="254" y="3829"/>
                    <a:pt x="135" y="4410"/>
                  </a:cubicBezTo>
                  <a:cubicBezTo>
                    <a:pt x="1" y="5020"/>
                    <a:pt x="522" y="5110"/>
                    <a:pt x="894" y="5229"/>
                  </a:cubicBezTo>
                  <a:cubicBezTo>
                    <a:pt x="1863" y="5497"/>
                    <a:pt x="2146" y="5736"/>
                    <a:pt x="2190" y="6853"/>
                  </a:cubicBezTo>
                  <a:cubicBezTo>
                    <a:pt x="2235" y="7657"/>
                    <a:pt x="2012" y="8521"/>
                    <a:pt x="2757" y="8551"/>
                  </a:cubicBezTo>
                  <a:cubicBezTo>
                    <a:pt x="3770" y="8611"/>
                    <a:pt x="3293" y="6644"/>
                    <a:pt x="3859" y="5706"/>
                  </a:cubicBezTo>
                  <a:cubicBezTo>
                    <a:pt x="3978" y="5497"/>
                    <a:pt x="4142" y="5318"/>
                    <a:pt x="4351" y="5199"/>
                  </a:cubicBezTo>
                  <a:cubicBezTo>
                    <a:pt x="4589" y="5080"/>
                    <a:pt x="5408" y="5110"/>
                    <a:pt x="5483" y="4514"/>
                  </a:cubicBezTo>
                  <a:cubicBezTo>
                    <a:pt x="5483" y="4276"/>
                    <a:pt x="5379" y="4052"/>
                    <a:pt x="5185" y="3918"/>
                  </a:cubicBezTo>
                  <a:cubicBezTo>
                    <a:pt x="4872" y="3709"/>
                    <a:pt x="4678" y="3858"/>
                    <a:pt x="4455" y="3784"/>
                  </a:cubicBezTo>
                  <a:cubicBezTo>
                    <a:pt x="3680" y="3531"/>
                    <a:pt x="3367" y="2562"/>
                    <a:pt x="3233" y="1639"/>
                  </a:cubicBezTo>
                  <a:cubicBezTo>
                    <a:pt x="3144" y="983"/>
                    <a:pt x="3218" y="343"/>
                    <a:pt x="2608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69;p77"/>
            <p:cNvSpPr/>
            <p:nvPr/>
          </p:nvSpPr>
          <p:spPr>
            <a:xfrm>
              <a:off x="5281161" y="2188806"/>
              <a:ext cx="153535" cy="240842"/>
            </a:xfrm>
            <a:custGeom>
              <a:avLst/>
              <a:gdLst/>
              <a:ahLst/>
              <a:cxnLst/>
              <a:rect l="l" t="t" r="r" b="b"/>
              <a:pathLst>
                <a:path w="3904" h="6124" extrusionOk="0">
                  <a:moveTo>
                    <a:pt x="2504" y="5989"/>
                  </a:moveTo>
                  <a:cubicBezTo>
                    <a:pt x="2295" y="6064"/>
                    <a:pt x="2221" y="6123"/>
                    <a:pt x="1982" y="6049"/>
                  </a:cubicBezTo>
                  <a:cubicBezTo>
                    <a:pt x="1520" y="5870"/>
                    <a:pt x="1654" y="5423"/>
                    <a:pt x="1565" y="5051"/>
                  </a:cubicBezTo>
                  <a:cubicBezTo>
                    <a:pt x="1491" y="4678"/>
                    <a:pt x="1282" y="4187"/>
                    <a:pt x="999" y="4008"/>
                  </a:cubicBezTo>
                  <a:cubicBezTo>
                    <a:pt x="612" y="3755"/>
                    <a:pt x="1" y="3784"/>
                    <a:pt x="254" y="3174"/>
                  </a:cubicBezTo>
                  <a:cubicBezTo>
                    <a:pt x="373" y="2876"/>
                    <a:pt x="746" y="2950"/>
                    <a:pt x="984" y="2727"/>
                  </a:cubicBezTo>
                  <a:cubicBezTo>
                    <a:pt x="1133" y="2563"/>
                    <a:pt x="1237" y="2354"/>
                    <a:pt x="1312" y="2146"/>
                  </a:cubicBezTo>
                  <a:cubicBezTo>
                    <a:pt x="1550" y="1475"/>
                    <a:pt x="1356" y="0"/>
                    <a:pt x="2191" y="239"/>
                  </a:cubicBezTo>
                  <a:cubicBezTo>
                    <a:pt x="2936" y="462"/>
                    <a:pt x="2310" y="2175"/>
                    <a:pt x="2951" y="2667"/>
                  </a:cubicBezTo>
                  <a:cubicBezTo>
                    <a:pt x="3293" y="2935"/>
                    <a:pt x="3904" y="2846"/>
                    <a:pt x="3740" y="3457"/>
                  </a:cubicBezTo>
                  <a:cubicBezTo>
                    <a:pt x="3651" y="3889"/>
                    <a:pt x="3159" y="3859"/>
                    <a:pt x="2965" y="4201"/>
                  </a:cubicBezTo>
                  <a:cubicBezTo>
                    <a:pt x="2623" y="4827"/>
                    <a:pt x="2906" y="5334"/>
                    <a:pt x="2504" y="5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0;p77"/>
            <p:cNvSpPr/>
            <p:nvPr/>
          </p:nvSpPr>
          <p:spPr>
            <a:xfrm>
              <a:off x="6348541" y="740700"/>
              <a:ext cx="460525" cy="325592"/>
            </a:xfrm>
            <a:custGeom>
              <a:avLst/>
              <a:gdLst/>
              <a:ahLst/>
              <a:cxnLst/>
              <a:rect l="l" t="t" r="r" b="b"/>
              <a:pathLst>
                <a:path w="11710" h="8279" extrusionOk="0">
                  <a:moveTo>
                    <a:pt x="10226" y="0"/>
                  </a:moveTo>
                  <a:cubicBezTo>
                    <a:pt x="9956" y="0"/>
                    <a:pt x="9686" y="53"/>
                    <a:pt x="9430" y="160"/>
                  </a:cubicBezTo>
                  <a:cubicBezTo>
                    <a:pt x="8849" y="413"/>
                    <a:pt x="8313" y="771"/>
                    <a:pt x="7866" y="1232"/>
                  </a:cubicBezTo>
                  <a:cubicBezTo>
                    <a:pt x="7722" y="1383"/>
                    <a:pt x="7638" y="1461"/>
                    <a:pt x="7568" y="1461"/>
                  </a:cubicBezTo>
                  <a:cubicBezTo>
                    <a:pt x="7485" y="1461"/>
                    <a:pt x="7421" y="1354"/>
                    <a:pt x="7300" y="1128"/>
                  </a:cubicBezTo>
                  <a:cubicBezTo>
                    <a:pt x="7166" y="845"/>
                    <a:pt x="6972" y="577"/>
                    <a:pt x="6734" y="368"/>
                  </a:cubicBezTo>
                  <a:cubicBezTo>
                    <a:pt x="6578" y="203"/>
                    <a:pt x="6364" y="113"/>
                    <a:pt x="6147" y="113"/>
                  </a:cubicBezTo>
                  <a:cubicBezTo>
                    <a:pt x="6033" y="113"/>
                    <a:pt x="5918" y="138"/>
                    <a:pt x="5810" y="190"/>
                  </a:cubicBezTo>
                  <a:cubicBezTo>
                    <a:pt x="5453" y="339"/>
                    <a:pt x="5259" y="696"/>
                    <a:pt x="5318" y="1069"/>
                  </a:cubicBezTo>
                  <a:cubicBezTo>
                    <a:pt x="5378" y="1843"/>
                    <a:pt x="5616" y="2573"/>
                    <a:pt x="6168" y="3139"/>
                  </a:cubicBezTo>
                  <a:cubicBezTo>
                    <a:pt x="6540" y="3527"/>
                    <a:pt x="6480" y="3676"/>
                    <a:pt x="6212" y="4078"/>
                  </a:cubicBezTo>
                  <a:cubicBezTo>
                    <a:pt x="5020" y="5806"/>
                    <a:pt x="3382" y="6774"/>
                    <a:pt x="1266" y="6864"/>
                  </a:cubicBezTo>
                  <a:cubicBezTo>
                    <a:pt x="1058" y="6864"/>
                    <a:pt x="849" y="6879"/>
                    <a:pt x="641" y="6908"/>
                  </a:cubicBezTo>
                  <a:cubicBezTo>
                    <a:pt x="298" y="6938"/>
                    <a:pt x="45" y="7206"/>
                    <a:pt x="30" y="7549"/>
                  </a:cubicBezTo>
                  <a:cubicBezTo>
                    <a:pt x="0" y="7907"/>
                    <a:pt x="283" y="8205"/>
                    <a:pt x="641" y="8219"/>
                  </a:cubicBezTo>
                  <a:cubicBezTo>
                    <a:pt x="918" y="8259"/>
                    <a:pt x="1194" y="8278"/>
                    <a:pt x="1470" y="8278"/>
                  </a:cubicBezTo>
                  <a:cubicBezTo>
                    <a:pt x="1817" y="8278"/>
                    <a:pt x="2162" y="8248"/>
                    <a:pt x="2503" y="8190"/>
                  </a:cubicBezTo>
                  <a:cubicBezTo>
                    <a:pt x="5095" y="7638"/>
                    <a:pt x="6749" y="6283"/>
                    <a:pt x="7851" y="4242"/>
                  </a:cubicBezTo>
                  <a:cubicBezTo>
                    <a:pt x="8015" y="3869"/>
                    <a:pt x="8343" y="3601"/>
                    <a:pt x="8730" y="3512"/>
                  </a:cubicBezTo>
                  <a:cubicBezTo>
                    <a:pt x="9505" y="3288"/>
                    <a:pt x="10250" y="2990"/>
                    <a:pt x="10875" y="2439"/>
                  </a:cubicBezTo>
                  <a:cubicBezTo>
                    <a:pt x="11173" y="2201"/>
                    <a:pt x="11382" y="1873"/>
                    <a:pt x="11501" y="1516"/>
                  </a:cubicBezTo>
                  <a:cubicBezTo>
                    <a:pt x="11709" y="756"/>
                    <a:pt x="11322" y="145"/>
                    <a:pt x="10547" y="26"/>
                  </a:cubicBezTo>
                  <a:cubicBezTo>
                    <a:pt x="10441" y="9"/>
                    <a:pt x="10333" y="0"/>
                    <a:pt x="10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864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55577" y="1570208"/>
            <a:ext cx="7289624" cy="10811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ель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788024" y="3028393"/>
            <a:ext cx="2001836" cy="1901145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63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0.userapi.com/impg/V5RsjXhN8tLuT2_6wblMoX4SE4aaY-XFjBNB3w/CT0XpAf71pM.jpg?size=510x510&amp;quality=95&amp;sign=58b0b4d72d6f43c06e6cb56c124fd41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57" y="800067"/>
            <a:ext cx="3641396" cy="364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" name="Google Shape;2460;p60"/>
          <p:cNvSpPr/>
          <p:nvPr/>
        </p:nvSpPr>
        <p:spPr>
          <a:xfrm rot="-575165" flipH="1">
            <a:off x="7675327" y="169677"/>
            <a:ext cx="1508208" cy="1268233"/>
          </a:xfrm>
          <a:custGeom>
            <a:avLst/>
            <a:gdLst/>
            <a:ahLst/>
            <a:cxnLst/>
            <a:rect l="l" t="t" r="r" b="b"/>
            <a:pathLst>
              <a:path w="45295" h="38088" extrusionOk="0">
                <a:moveTo>
                  <a:pt x="30867" y="1"/>
                </a:moveTo>
                <a:cubicBezTo>
                  <a:pt x="29369" y="1"/>
                  <a:pt x="23435" y="9789"/>
                  <a:pt x="20895" y="14514"/>
                </a:cubicBezTo>
                <a:cubicBezTo>
                  <a:pt x="20627" y="14693"/>
                  <a:pt x="20359" y="14901"/>
                  <a:pt x="20090" y="15110"/>
                </a:cubicBezTo>
                <a:lnTo>
                  <a:pt x="20031" y="15110"/>
                </a:lnTo>
                <a:cubicBezTo>
                  <a:pt x="18362" y="16361"/>
                  <a:pt x="16723" y="17702"/>
                  <a:pt x="15204" y="19133"/>
                </a:cubicBezTo>
                <a:cubicBezTo>
                  <a:pt x="14280" y="19967"/>
                  <a:pt x="13416" y="20831"/>
                  <a:pt x="12552" y="21695"/>
                </a:cubicBezTo>
                <a:cubicBezTo>
                  <a:pt x="14280" y="19430"/>
                  <a:pt x="16217" y="16361"/>
                  <a:pt x="17051" y="13292"/>
                </a:cubicBezTo>
                <a:cubicBezTo>
                  <a:pt x="18574" y="7539"/>
                  <a:pt x="17828" y="5256"/>
                  <a:pt x="16329" y="5256"/>
                </a:cubicBezTo>
                <a:cubicBezTo>
                  <a:pt x="16244" y="5256"/>
                  <a:pt x="16157" y="5263"/>
                  <a:pt x="16068" y="5277"/>
                </a:cubicBezTo>
                <a:cubicBezTo>
                  <a:pt x="14399" y="5515"/>
                  <a:pt x="10883" y="18566"/>
                  <a:pt x="9542" y="24913"/>
                </a:cubicBezTo>
                <a:cubicBezTo>
                  <a:pt x="7486" y="27237"/>
                  <a:pt x="5550" y="29651"/>
                  <a:pt x="3762" y="32154"/>
                </a:cubicBezTo>
                <a:cubicBezTo>
                  <a:pt x="5281" y="29263"/>
                  <a:pt x="6980" y="25330"/>
                  <a:pt x="7308" y="21576"/>
                </a:cubicBezTo>
                <a:cubicBezTo>
                  <a:pt x="7898" y="15138"/>
                  <a:pt x="6773" y="12636"/>
                  <a:pt x="5239" y="12636"/>
                </a:cubicBezTo>
                <a:cubicBezTo>
                  <a:pt x="5069" y="12636"/>
                  <a:pt x="4894" y="12667"/>
                  <a:pt x="4715" y="12726"/>
                </a:cubicBezTo>
                <a:cubicBezTo>
                  <a:pt x="2898" y="13322"/>
                  <a:pt x="1467" y="28518"/>
                  <a:pt x="1169" y="35997"/>
                </a:cubicBezTo>
                <a:cubicBezTo>
                  <a:pt x="782" y="36534"/>
                  <a:pt x="454" y="37100"/>
                  <a:pt x="127" y="37666"/>
                </a:cubicBezTo>
                <a:cubicBezTo>
                  <a:pt x="0" y="37877"/>
                  <a:pt x="187" y="38087"/>
                  <a:pt x="359" y="38087"/>
                </a:cubicBezTo>
                <a:cubicBezTo>
                  <a:pt x="431" y="38087"/>
                  <a:pt x="500" y="38051"/>
                  <a:pt x="544" y="37964"/>
                </a:cubicBezTo>
                <a:cubicBezTo>
                  <a:pt x="633" y="37815"/>
                  <a:pt x="723" y="37666"/>
                  <a:pt x="812" y="37517"/>
                </a:cubicBezTo>
                <a:cubicBezTo>
                  <a:pt x="8112" y="36176"/>
                  <a:pt x="23279" y="32452"/>
                  <a:pt x="23606" y="30604"/>
                </a:cubicBezTo>
                <a:cubicBezTo>
                  <a:pt x="23821" y="29393"/>
                  <a:pt x="22819" y="28489"/>
                  <a:pt x="20130" y="28489"/>
                </a:cubicBezTo>
                <a:cubicBezTo>
                  <a:pt x="18717" y="28489"/>
                  <a:pt x="16840" y="28738"/>
                  <a:pt x="14429" y="29323"/>
                </a:cubicBezTo>
                <a:cubicBezTo>
                  <a:pt x="8768" y="30664"/>
                  <a:pt x="3136" y="35193"/>
                  <a:pt x="1169" y="36921"/>
                </a:cubicBezTo>
                <a:cubicBezTo>
                  <a:pt x="2927" y="34090"/>
                  <a:pt x="4894" y="31379"/>
                  <a:pt x="6980" y="28787"/>
                </a:cubicBezTo>
                <a:cubicBezTo>
                  <a:pt x="7725" y="27863"/>
                  <a:pt x="8470" y="26969"/>
                  <a:pt x="9215" y="26105"/>
                </a:cubicBezTo>
                <a:cubicBezTo>
                  <a:pt x="15859" y="25986"/>
                  <a:pt x="29327" y="25002"/>
                  <a:pt x="29864" y="23453"/>
                </a:cubicBezTo>
                <a:cubicBezTo>
                  <a:pt x="30333" y="22124"/>
                  <a:pt x="28888" y="20933"/>
                  <a:pt x="24277" y="20933"/>
                </a:cubicBezTo>
                <a:cubicBezTo>
                  <a:pt x="23614" y="20933"/>
                  <a:pt x="22885" y="20957"/>
                  <a:pt x="22087" y="21010"/>
                </a:cubicBezTo>
                <a:cubicBezTo>
                  <a:pt x="17260" y="21337"/>
                  <a:pt x="12045" y="24109"/>
                  <a:pt x="9811" y="25420"/>
                </a:cubicBezTo>
                <a:cubicBezTo>
                  <a:pt x="13029" y="21665"/>
                  <a:pt x="16664" y="18268"/>
                  <a:pt x="20686" y="15319"/>
                </a:cubicBezTo>
                <a:cubicBezTo>
                  <a:pt x="25204" y="16460"/>
                  <a:pt x="33304" y="18136"/>
                  <a:pt x="36565" y="18136"/>
                </a:cubicBezTo>
                <a:cubicBezTo>
                  <a:pt x="37305" y="18136"/>
                  <a:pt x="37795" y="18050"/>
                  <a:pt x="37939" y="17851"/>
                </a:cubicBezTo>
                <a:cubicBezTo>
                  <a:pt x="38773" y="16689"/>
                  <a:pt x="37432" y="15199"/>
                  <a:pt x="32158" y="14067"/>
                </a:cubicBezTo>
                <a:cubicBezTo>
                  <a:pt x="31092" y="13847"/>
                  <a:pt x="29960" y="13759"/>
                  <a:pt x="28834" y="13759"/>
                </a:cubicBezTo>
                <a:cubicBezTo>
                  <a:pt x="25994" y="13759"/>
                  <a:pt x="23185" y="14317"/>
                  <a:pt x="21521" y="14723"/>
                </a:cubicBezTo>
                <a:cubicBezTo>
                  <a:pt x="22266" y="14216"/>
                  <a:pt x="23010" y="13710"/>
                  <a:pt x="23755" y="13263"/>
                </a:cubicBezTo>
                <a:cubicBezTo>
                  <a:pt x="25811" y="11981"/>
                  <a:pt x="27986" y="10938"/>
                  <a:pt x="30251" y="10104"/>
                </a:cubicBezTo>
                <a:cubicBezTo>
                  <a:pt x="35823" y="9508"/>
                  <a:pt x="44702" y="8138"/>
                  <a:pt x="45000" y="7005"/>
                </a:cubicBezTo>
                <a:cubicBezTo>
                  <a:pt x="45295" y="6009"/>
                  <a:pt x="44385" y="5237"/>
                  <a:pt x="41735" y="5237"/>
                </a:cubicBezTo>
                <a:cubicBezTo>
                  <a:pt x="40898" y="5237"/>
                  <a:pt x="39886" y="5314"/>
                  <a:pt x="38683" y="5486"/>
                </a:cubicBezTo>
                <a:cubicBezTo>
                  <a:pt x="33648" y="6171"/>
                  <a:pt x="28314" y="10283"/>
                  <a:pt x="28314" y="10283"/>
                </a:cubicBezTo>
                <a:lnTo>
                  <a:pt x="28344" y="10283"/>
                </a:lnTo>
                <a:cubicBezTo>
                  <a:pt x="27063" y="10849"/>
                  <a:pt x="25811" y="11445"/>
                  <a:pt x="24619" y="12130"/>
                </a:cubicBezTo>
                <a:cubicBezTo>
                  <a:pt x="26437" y="10730"/>
                  <a:pt x="28523" y="8823"/>
                  <a:pt x="29834" y="6707"/>
                </a:cubicBezTo>
                <a:cubicBezTo>
                  <a:pt x="32545" y="2178"/>
                  <a:pt x="32337" y="182"/>
                  <a:pt x="30907" y="3"/>
                </a:cubicBezTo>
                <a:cubicBezTo>
                  <a:pt x="30894" y="2"/>
                  <a:pt x="30881" y="1"/>
                  <a:pt x="30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60"/>
          <p:cNvSpPr/>
          <p:nvPr/>
        </p:nvSpPr>
        <p:spPr>
          <a:xfrm>
            <a:off x="8429420" y="1764031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60"/>
          <p:cNvSpPr/>
          <p:nvPr/>
        </p:nvSpPr>
        <p:spPr>
          <a:xfrm>
            <a:off x="6250270" y="16724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58;p60"/>
          <p:cNvSpPr txBox="1">
            <a:spLocks/>
          </p:cNvSpPr>
          <p:nvPr/>
        </p:nvSpPr>
        <p:spPr>
          <a:xfrm>
            <a:off x="1187624" y="1527898"/>
            <a:ext cx="3168352" cy="2174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Из какого растения выращен этот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55577" y="1570208"/>
            <a:ext cx="7289624" cy="10811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яблоня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788024" y="3028393"/>
            <a:ext cx="2001836" cy="1901145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49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60"/>
          <p:cNvSpPr/>
          <p:nvPr/>
        </p:nvSpPr>
        <p:spPr>
          <a:xfrm rot="-575165" flipH="1">
            <a:off x="7675327" y="169677"/>
            <a:ext cx="1508208" cy="1268233"/>
          </a:xfrm>
          <a:custGeom>
            <a:avLst/>
            <a:gdLst/>
            <a:ahLst/>
            <a:cxnLst/>
            <a:rect l="l" t="t" r="r" b="b"/>
            <a:pathLst>
              <a:path w="45295" h="38088" extrusionOk="0">
                <a:moveTo>
                  <a:pt x="30867" y="1"/>
                </a:moveTo>
                <a:cubicBezTo>
                  <a:pt x="29369" y="1"/>
                  <a:pt x="23435" y="9789"/>
                  <a:pt x="20895" y="14514"/>
                </a:cubicBezTo>
                <a:cubicBezTo>
                  <a:pt x="20627" y="14693"/>
                  <a:pt x="20359" y="14901"/>
                  <a:pt x="20090" y="15110"/>
                </a:cubicBezTo>
                <a:lnTo>
                  <a:pt x="20031" y="15110"/>
                </a:lnTo>
                <a:cubicBezTo>
                  <a:pt x="18362" y="16361"/>
                  <a:pt x="16723" y="17702"/>
                  <a:pt x="15204" y="19133"/>
                </a:cubicBezTo>
                <a:cubicBezTo>
                  <a:pt x="14280" y="19967"/>
                  <a:pt x="13416" y="20831"/>
                  <a:pt x="12552" y="21695"/>
                </a:cubicBezTo>
                <a:cubicBezTo>
                  <a:pt x="14280" y="19430"/>
                  <a:pt x="16217" y="16361"/>
                  <a:pt x="17051" y="13292"/>
                </a:cubicBezTo>
                <a:cubicBezTo>
                  <a:pt x="18574" y="7539"/>
                  <a:pt x="17828" y="5256"/>
                  <a:pt x="16329" y="5256"/>
                </a:cubicBezTo>
                <a:cubicBezTo>
                  <a:pt x="16244" y="5256"/>
                  <a:pt x="16157" y="5263"/>
                  <a:pt x="16068" y="5277"/>
                </a:cubicBezTo>
                <a:cubicBezTo>
                  <a:pt x="14399" y="5515"/>
                  <a:pt x="10883" y="18566"/>
                  <a:pt x="9542" y="24913"/>
                </a:cubicBezTo>
                <a:cubicBezTo>
                  <a:pt x="7486" y="27237"/>
                  <a:pt x="5550" y="29651"/>
                  <a:pt x="3762" y="32154"/>
                </a:cubicBezTo>
                <a:cubicBezTo>
                  <a:pt x="5281" y="29263"/>
                  <a:pt x="6980" y="25330"/>
                  <a:pt x="7308" y="21576"/>
                </a:cubicBezTo>
                <a:cubicBezTo>
                  <a:pt x="7898" y="15138"/>
                  <a:pt x="6773" y="12636"/>
                  <a:pt x="5239" y="12636"/>
                </a:cubicBezTo>
                <a:cubicBezTo>
                  <a:pt x="5069" y="12636"/>
                  <a:pt x="4894" y="12667"/>
                  <a:pt x="4715" y="12726"/>
                </a:cubicBezTo>
                <a:cubicBezTo>
                  <a:pt x="2898" y="13322"/>
                  <a:pt x="1467" y="28518"/>
                  <a:pt x="1169" y="35997"/>
                </a:cubicBezTo>
                <a:cubicBezTo>
                  <a:pt x="782" y="36534"/>
                  <a:pt x="454" y="37100"/>
                  <a:pt x="127" y="37666"/>
                </a:cubicBezTo>
                <a:cubicBezTo>
                  <a:pt x="0" y="37877"/>
                  <a:pt x="187" y="38087"/>
                  <a:pt x="359" y="38087"/>
                </a:cubicBezTo>
                <a:cubicBezTo>
                  <a:pt x="431" y="38087"/>
                  <a:pt x="500" y="38051"/>
                  <a:pt x="544" y="37964"/>
                </a:cubicBezTo>
                <a:cubicBezTo>
                  <a:pt x="633" y="37815"/>
                  <a:pt x="723" y="37666"/>
                  <a:pt x="812" y="37517"/>
                </a:cubicBezTo>
                <a:cubicBezTo>
                  <a:pt x="8112" y="36176"/>
                  <a:pt x="23279" y="32452"/>
                  <a:pt x="23606" y="30604"/>
                </a:cubicBezTo>
                <a:cubicBezTo>
                  <a:pt x="23821" y="29393"/>
                  <a:pt x="22819" y="28489"/>
                  <a:pt x="20130" y="28489"/>
                </a:cubicBezTo>
                <a:cubicBezTo>
                  <a:pt x="18717" y="28489"/>
                  <a:pt x="16840" y="28738"/>
                  <a:pt x="14429" y="29323"/>
                </a:cubicBezTo>
                <a:cubicBezTo>
                  <a:pt x="8768" y="30664"/>
                  <a:pt x="3136" y="35193"/>
                  <a:pt x="1169" y="36921"/>
                </a:cubicBezTo>
                <a:cubicBezTo>
                  <a:pt x="2927" y="34090"/>
                  <a:pt x="4894" y="31379"/>
                  <a:pt x="6980" y="28787"/>
                </a:cubicBezTo>
                <a:cubicBezTo>
                  <a:pt x="7725" y="27863"/>
                  <a:pt x="8470" y="26969"/>
                  <a:pt x="9215" y="26105"/>
                </a:cubicBezTo>
                <a:cubicBezTo>
                  <a:pt x="15859" y="25986"/>
                  <a:pt x="29327" y="25002"/>
                  <a:pt x="29864" y="23453"/>
                </a:cubicBezTo>
                <a:cubicBezTo>
                  <a:pt x="30333" y="22124"/>
                  <a:pt x="28888" y="20933"/>
                  <a:pt x="24277" y="20933"/>
                </a:cubicBezTo>
                <a:cubicBezTo>
                  <a:pt x="23614" y="20933"/>
                  <a:pt x="22885" y="20957"/>
                  <a:pt x="22087" y="21010"/>
                </a:cubicBezTo>
                <a:cubicBezTo>
                  <a:pt x="17260" y="21337"/>
                  <a:pt x="12045" y="24109"/>
                  <a:pt x="9811" y="25420"/>
                </a:cubicBezTo>
                <a:cubicBezTo>
                  <a:pt x="13029" y="21665"/>
                  <a:pt x="16664" y="18268"/>
                  <a:pt x="20686" y="15319"/>
                </a:cubicBezTo>
                <a:cubicBezTo>
                  <a:pt x="25204" y="16460"/>
                  <a:pt x="33304" y="18136"/>
                  <a:pt x="36565" y="18136"/>
                </a:cubicBezTo>
                <a:cubicBezTo>
                  <a:pt x="37305" y="18136"/>
                  <a:pt x="37795" y="18050"/>
                  <a:pt x="37939" y="17851"/>
                </a:cubicBezTo>
                <a:cubicBezTo>
                  <a:pt x="38773" y="16689"/>
                  <a:pt x="37432" y="15199"/>
                  <a:pt x="32158" y="14067"/>
                </a:cubicBezTo>
                <a:cubicBezTo>
                  <a:pt x="31092" y="13847"/>
                  <a:pt x="29960" y="13759"/>
                  <a:pt x="28834" y="13759"/>
                </a:cubicBezTo>
                <a:cubicBezTo>
                  <a:pt x="25994" y="13759"/>
                  <a:pt x="23185" y="14317"/>
                  <a:pt x="21521" y="14723"/>
                </a:cubicBezTo>
                <a:cubicBezTo>
                  <a:pt x="22266" y="14216"/>
                  <a:pt x="23010" y="13710"/>
                  <a:pt x="23755" y="13263"/>
                </a:cubicBezTo>
                <a:cubicBezTo>
                  <a:pt x="25811" y="11981"/>
                  <a:pt x="27986" y="10938"/>
                  <a:pt x="30251" y="10104"/>
                </a:cubicBezTo>
                <a:cubicBezTo>
                  <a:pt x="35823" y="9508"/>
                  <a:pt x="44702" y="8138"/>
                  <a:pt x="45000" y="7005"/>
                </a:cubicBezTo>
                <a:cubicBezTo>
                  <a:pt x="45295" y="6009"/>
                  <a:pt x="44385" y="5237"/>
                  <a:pt x="41735" y="5237"/>
                </a:cubicBezTo>
                <a:cubicBezTo>
                  <a:pt x="40898" y="5237"/>
                  <a:pt x="39886" y="5314"/>
                  <a:pt x="38683" y="5486"/>
                </a:cubicBezTo>
                <a:cubicBezTo>
                  <a:pt x="33648" y="6171"/>
                  <a:pt x="28314" y="10283"/>
                  <a:pt x="28314" y="10283"/>
                </a:cubicBezTo>
                <a:lnTo>
                  <a:pt x="28344" y="10283"/>
                </a:lnTo>
                <a:cubicBezTo>
                  <a:pt x="27063" y="10849"/>
                  <a:pt x="25811" y="11445"/>
                  <a:pt x="24619" y="12130"/>
                </a:cubicBezTo>
                <a:cubicBezTo>
                  <a:pt x="26437" y="10730"/>
                  <a:pt x="28523" y="8823"/>
                  <a:pt x="29834" y="6707"/>
                </a:cubicBezTo>
                <a:cubicBezTo>
                  <a:pt x="32545" y="2178"/>
                  <a:pt x="32337" y="182"/>
                  <a:pt x="30907" y="3"/>
                </a:cubicBezTo>
                <a:cubicBezTo>
                  <a:pt x="30894" y="2"/>
                  <a:pt x="30881" y="1"/>
                  <a:pt x="30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60"/>
          <p:cNvSpPr/>
          <p:nvPr/>
        </p:nvSpPr>
        <p:spPr>
          <a:xfrm>
            <a:off x="8429420" y="1764031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60"/>
          <p:cNvSpPr/>
          <p:nvPr/>
        </p:nvSpPr>
        <p:spPr>
          <a:xfrm>
            <a:off x="6250270" y="16724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58;p60"/>
          <p:cNvSpPr txBox="1">
            <a:spLocks noGrp="1"/>
          </p:cNvSpPr>
          <p:nvPr>
            <p:ph type="title"/>
          </p:nvPr>
        </p:nvSpPr>
        <p:spPr>
          <a:xfrm>
            <a:off x="1403648" y="387398"/>
            <a:ext cx="6063915" cy="1167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Из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какого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растения выращен этот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sun9-54.userapi.com/impg/B_danS_4dCidUfVI0UNFNfyB56Jw01wjpTYLpw/djr9ED2WXbM.jpg?size=718x533&amp;quality=95&amp;sign=7571a657ba7704d5d54d8cd58d52cd1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4270"/>
            <a:ext cx="4462686" cy="33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3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755577" y="1570208"/>
            <a:ext cx="7289624" cy="10811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лиственница</a:t>
            </a:r>
            <a:endParaRPr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" name="Google Shape;2506;p62"/>
          <p:cNvGrpSpPr/>
          <p:nvPr/>
        </p:nvGrpSpPr>
        <p:grpSpPr>
          <a:xfrm>
            <a:off x="4788024" y="3028393"/>
            <a:ext cx="2001836" cy="1901145"/>
            <a:chOff x="819910" y="1282593"/>
            <a:chExt cx="2662948" cy="2779375"/>
          </a:xfrm>
        </p:grpSpPr>
        <p:grpSp>
          <p:nvGrpSpPr>
            <p:cNvPr id="11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17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14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2521;p62"/>
            <p:cNvSpPr txBox="1"/>
            <p:nvPr/>
          </p:nvSpPr>
          <p:spPr>
            <a:xfrm>
              <a:off x="2115197" y="1797846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00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60"/>
          <p:cNvSpPr/>
          <p:nvPr/>
        </p:nvSpPr>
        <p:spPr>
          <a:xfrm rot="-575165" flipH="1">
            <a:off x="7675327" y="169677"/>
            <a:ext cx="1508208" cy="1268233"/>
          </a:xfrm>
          <a:custGeom>
            <a:avLst/>
            <a:gdLst/>
            <a:ahLst/>
            <a:cxnLst/>
            <a:rect l="l" t="t" r="r" b="b"/>
            <a:pathLst>
              <a:path w="45295" h="38088" extrusionOk="0">
                <a:moveTo>
                  <a:pt x="30867" y="1"/>
                </a:moveTo>
                <a:cubicBezTo>
                  <a:pt x="29369" y="1"/>
                  <a:pt x="23435" y="9789"/>
                  <a:pt x="20895" y="14514"/>
                </a:cubicBezTo>
                <a:cubicBezTo>
                  <a:pt x="20627" y="14693"/>
                  <a:pt x="20359" y="14901"/>
                  <a:pt x="20090" y="15110"/>
                </a:cubicBezTo>
                <a:lnTo>
                  <a:pt x="20031" y="15110"/>
                </a:lnTo>
                <a:cubicBezTo>
                  <a:pt x="18362" y="16361"/>
                  <a:pt x="16723" y="17702"/>
                  <a:pt x="15204" y="19133"/>
                </a:cubicBezTo>
                <a:cubicBezTo>
                  <a:pt x="14280" y="19967"/>
                  <a:pt x="13416" y="20831"/>
                  <a:pt x="12552" y="21695"/>
                </a:cubicBezTo>
                <a:cubicBezTo>
                  <a:pt x="14280" y="19430"/>
                  <a:pt x="16217" y="16361"/>
                  <a:pt x="17051" y="13292"/>
                </a:cubicBezTo>
                <a:cubicBezTo>
                  <a:pt x="18574" y="7539"/>
                  <a:pt x="17828" y="5256"/>
                  <a:pt x="16329" y="5256"/>
                </a:cubicBezTo>
                <a:cubicBezTo>
                  <a:pt x="16244" y="5256"/>
                  <a:pt x="16157" y="5263"/>
                  <a:pt x="16068" y="5277"/>
                </a:cubicBezTo>
                <a:cubicBezTo>
                  <a:pt x="14399" y="5515"/>
                  <a:pt x="10883" y="18566"/>
                  <a:pt x="9542" y="24913"/>
                </a:cubicBezTo>
                <a:cubicBezTo>
                  <a:pt x="7486" y="27237"/>
                  <a:pt x="5550" y="29651"/>
                  <a:pt x="3762" y="32154"/>
                </a:cubicBezTo>
                <a:cubicBezTo>
                  <a:pt x="5281" y="29263"/>
                  <a:pt x="6980" y="25330"/>
                  <a:pt x="7308" y="21576"/>
                </a:cubicBezTo>
                <a:cubicBezTo>
                  <a:pt x="7898" y="15138"/>
                  <a:pt x="6773" y="12636"/>
                  <a:pt x="5239" y="12636"/>
                </a:cubicBezTo>
                <a:cubicBezTo>
                  <a:pt x="5069" y="12636"/>
                  <a:pt x="4894" y="12667"/>
                  <a:pt x="4715" y="12726"/>
                </a:cubicBezTo>
                <a:cubicBezTo>
                  <a:pt x="2898" y="13322"/>
                  <a:pt x="1467" y="28518"/>
                  <a:pt x="1169" y="35997"/>
                </a:cubicBezTo>
                <a:cubicBezTo>
                  <a:pt x="782" y="36534"/>
                  <a:pt x="454" y="37100"/>
                  <a:pt x="127" y="37666"/>
                </a:cubicBezTo>
                <a:cubicBezTo>
                  <a:pt x="0" y="37877"/>
                  <a:pt x="187" y="38087"/>
                  <a:pt x="359" y="38087"/>
                </a:cubicBezTo>
                <a:cubicBezTo>
                  <a:pt x="431" y="38087"/>
                  <a:pt x="500" y="38051"/>
                  <a:pt x="544" y="37964"/>
                </a:cubicBezTo>
                <a:cubicBezTo>
                  <a:pt x="633" y="37815"/>
                  <a:pt x="723" y="37666"/>
                  <a:pt x="812" y="37517"/>
                </a:cubicBezTo>
                <a:cubicBezTo>
                  <a:pt x="8112" y="36176"/>
                  <a:pt x="23279" y="32452"/>
                  <a:pt x="23606" y="30604"/>
                </a:cubicBezTo>
                <a:cubicBezTo>
                  <a:pt x="23821" y="29393"/>
                  <a:pt x="22819" y="28489"/>
                  <a:pt x="20130" y="28489"/>
                </a:cubicBezTo>
                <a:cubicBezTo>
                  <a:pt x="18717" y="28489"/>
                  <a:pt x="16840" y="28738"/>
                  <a:pt x="14429" y="29323"/>
                </a:cubicBezTo>
                <a:cubicBezTo>
                  <a:pt x="8768" y="30664"/>
                  <a:pt x="3136" y="35193"/>
                  <a:pt x="1169" y="36921"/>
                </a:cubicBezTo>
                <a:cubicBezTo>
                  <a:pt x="2927" y="34090"/>
                  <a:pt x="4894" y="31379"/>
                  <a:pt x="6980" y="28787"/>
                </a:cubicBezTo>
                <a:cubicBezTo>
                  <a:pt x="7725" y="27863"/>
                  <a:pt x="8470" y="26969"/>
                  <a:pt x="9215" y="26105"/>
                </a:cubicBezTo>
                <a:cubicBezTo>
                  <a:pt x="15859" y="25986"/>
                  <a:pt x="29327" y="25002"/>
                  <a:pt x="29864" y="23453"/>
                </a:cubicBezTo>
                <a:cubicBezTo>
                  <a:pt x="30333" y="22124"/>
                  <a:pt x="28888" y="20933"/>
                  <a:pt x="24277" y="20933"/>
                </a:cubicBezTo>
                <a:cubicBezTo>
                  <a:pt x="23614" y="20933"/>
                  <a:pt x="22885" y="20957"/>
                  <a:pt x="22087" y="21010"/>
                </a:cubicBezTo>
                <a:cubicBezTo>
                  <a:pt x="17260" y="21337"/>
                  <a:pt x="12045" y="24109"/>
                  <a:pt x="9811" y="25420"/>
                </a:cubicBezTo>
                <a:cubicBezTo>
                  <a:pt x="13029" y="21665"/>
                  <a:pt x="16664" y="18268"/>
                  <a:pt x="20686" y="15319"/>
                </a:cubicBezTo>
                <a:cubicBezTo>
                  <a:pt x="25204" y="16460"/>
                  <a:pt x="33304" y="18136"/>
                  <a:pt x="36565" y="18136"/>
                </a:cubicBezTo>
                <a:cubicBezTo>
                  <a:pt x="37305" y="18136"/>
                  <a:pt x="37795" y="18050"/>
                  <a:pt x="37939" y="17851"/>
                </a:cubicBezTo>
                <a:cubicBezTo>
                  <a:pt x="38773" y="16689"/>
                  <a:pt x="37432" y="15199"/>
                  <a:pt x="32158" y="14067"/>
                </a:cubicBezTo>
                <a:cubicBezTo>
                  <a:pt x="31092" y="13847"/>
                  <a:pt x="29960" y="13759"/>
                  <a:pt x="28834" y="13759"/>
                </a:cubicBezTo>
                <a:cubicBezTo>
                  <a:pt x="25994" y="13759"/>
                  <a:pt x="23185" y="14317"/>
                  <a:pt x="21521" y="14723"/>
                </a:cubicBezTo>
                <a:cubicBezTo>
                  <a:pt x="22266" y="14216"/>
                  <a:pt x="23010" y="13710"/>
                  <a:pt x="23755" y="13263"/>
                </a:cubicBezTo>
                <a:cubicBezTo>
                  <a:pt x="25811" y="11981"/>
                  <a:pt x="27986" y="10938"/>
                  <a:pt x="30251" y="10104"/>
                </a:cubicBezTo>
                <a:cubicBezTo>
                  <a:pt x="35823" y="9508"/>
                  <a:pt x="44702" y="8138"/>
                  <a:pt x="45000" y="7005"/>
                </a:cubicBezTo>
                <a:cubicBezTo>
                  <a:pt x="45295" y="6009"/>
                  <a:pt x="44385" y="5237"/>
                  <a:pt x="41735" y="5237"/>
                </a:cubicBezTo>
                <a:cubicBezTo>
                  <a:pt x="40898" y="5237"/>
                  <a:pt x="39886" y="5314"/>
                  <a:pt x="38683" y="5486"/>
                </a:cubicBezTo>
                <a:cubicBezTo>
                  <a:pt x="33648" y="6171"/>
                  <a:pt x="28314" y="10283"/>
                  <a:pt x="28314" y="10283"/>
                </a:cubicBezTo>
                <a:lnTo>
                  <a:pt x="28344" y="10283"/>
                </a:lnTo>
                <a:cubicBezTo>
                  <a:pt x="27063" y="10849"/>
                  <a:pt x="25811" y="11445"/>
                  <a:pt x="24619" y="12130"/>
                </a:cubicBezTo>
                <a:cubicBezTo>
                  <a:pt x="26437" y="10730"/>
                  <a:pt x="28523" y="8823"/>
                  <a:pt x="29834" y="6707"/>
                </a:cubicBezTo>
                <a:cubicBezTo>
                  <a:pt x="32545" y="2178"/>
                  <a:pt x="32337" y="182"/>
                  <a:pt x="30907" y="3"/>
                </a:cubicBezTo>
                <a:cubicBezTo>
                  <a:pt x="30894" y="2"/>
                  <a:pt x="30881" y="1"/>
                  <a:pt x="30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60"/>
          <p:cNvSpPr/>
          <p:nvPr/>
        </p:nvSpPr>
        <p:spPr>
          <a:xfrm>
            <a:off x="8429420" y="1764031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60"/>
          <p:cNvSpPr/>
          <p:nvPr/>
        </p:nvSpPr>
        <p:spPr>
          <a:xfrm>
            <a:off x="6250270" y="1672469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58;p60"/>
          <p:cNvSpPr txBox="1">
            <a:spLocks noGrp="1"/>
          </p:cNvSpPr>
          <p:nvPr>
            <p:ph type="title"/>
          </p:nvPr>
        </p:nvSpPr>
        <p:spPr>
          <a:xfrm>
            <a:off x="971600" y="1506383"/>
            <a:ext cx="3672407" cy="2195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Из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какого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растения выращен этот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бонсай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s://sun9-49.userapi.com/impg/Gmp4DPYNVXKB6QgKSN_8DlwlLXpWd3yEMbqVxg/adsKc2oP6ds.jpg?size=718x478&amp;quality=95&amp;sign=ada1cde0c2f02978d4dfcf1211a44d39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613" r="37069" b="1"/>
          <a:stretch/>
        </p:blipFill>
        <p:spPr bwMode="auto">
          <a:xfrm>
            <a:off x="4797810" y="483518"/>
            <a:ext cx="3631621" cy="41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91423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Awareness-raising Activities on Environmental Education Day by Slidesgo">
  <a:themeElements>
    <a:clrScheme name="Simple Light">
      <a:dk1>
        <a:srgbClr val="222221"/>
      </a:dk1>
      <a:lt1>
        <a:srgbClr val="EFF1E8"/>
      </a:lt1>
      <a:dk2>
        <a:srgbClr val="C6D576"/>
      </a:dk2>
      <a:lt2>
        <a:srgbClr val="76861F"/>
      </a:lt2>
      <a:accent1>
        <a:srgbClr val="616F18"/>
      </a:accent1>
      <a:accent2>
        <a:srgbClr val="DEE2A3"/>
      </a:accent2>
      <a:accent3>
        <a:srgbClr val="EBEECE"/>
      </a:accent3>
      <a:accent4>
        <a:srgbClr val="AFCDF4"/>
      </a:accent4>
      <a:accent5>
        <a:srgbClr val="8FB7F6"/>
      </a:accent5>
      <a:accent6>
        <a:srgbClr val="FFFFFF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282</Words>
  <Application>Microsoft Office PowerPoint</Application>
  <PresentationFormat>Экран (16:9)</PresentationFormat>
  <Paragraphs>82</Paragraphs>
  <Slides>35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Chewy</vt:lpstr>
      <vt:lpstr>ABeeZee</vt:lpstr>
      <vt:lpstr>Anaheim</vt:lpstr>
      <vt:lpstr>Elementary Awareness-raising Activities on Environmental Education Day by Slidesgo</vt:lpstr>
      <vt:lpstr>«Бонсай парки»</vt:lpstr>
      <vt:lpstr>1 блок  «Растения Бонсай»</vt:lpstr>
      <vt:lpstr>Из какого растения выращен этот бонсай?</vt:lpstr>
      <vt:lpstr>Ответ: ель</vt:lpstr>
      <vt:lpstr>Презентация PowerPoint</vt:lpstr>
      <vt:lpstr>Ответ: яблоня</vt:lpstr>
      <vt:lpstr>Из какого растения выращен этот бонсай?</vt:lpstr>
      <vt:lpstr>Ответ: лиственница</vt:lpstr>
      <vt:lpstr>Из какого растения выращен этот бонсай?</vt:lpstr>
      <vt:lpstr>Ответ: берёза</vt:lpstr>
      <vt:lpstr>Из какого растения выращен этот бонсай?</vt:lpstr>
      <vt:lpstr>Ответ: ива</vt:lpstr>
      <vt:lpstr>2 блок  «1 из 4»</vt:lpstr>
      <vt:lpstr>01</vt:lpstr>
      <vt:lpstr>Ответ: Новосибирск</vt:lpstr>
      <vt:lpstr>01</vt:lpstr>
      <vt:lpstr>Ответ: МГУ</vt:lpstr>
      <vt:lpstr>01</vt:lpstr>
      <vt:lpstr>Ответ: ботанический сад Айвазовского</vt:lpstr>
      <vt:lpstr>01</vt:lpstr>
      <vt:lpstr>Ответ: 2023</vt:lpstr>
      <vt:lpstr>01</vt:lpstr>
      <vt:lpstr>Ответ: 1998</vt:lpstr>
      <vt:lpstr>3 блок  «Правда или ложь»</vt:lpstr>
      <vt:lpstr>Бонсай могут иметь возраст несколько веков, оставаясь при этом высотой всего 60-80 см</vt:lpstr>
      <vt:lpstr>Ответ: правда</vt:lpstr>
      <vt:lpstr>Бонсай не является определенной породой деревьев</vt:lpstr>
      <vt:lpstr>Ответ: ложь</vt:lpstr>
      <vt:lpstr>Зимой, когда бонсай активно растут, требуется проводить регулярную обрезку, чтобы поддержать их форму. Летом бонсай не нуждаются в каком-либо особом уходе, однако им нужно защищенное от мороза место на улице</vt:lpstr>
      <vt:lpstr>Ответ: ложь</vt:lpstr>
      <vt:lpstr>Каждые несколько лет бонсай следует пересаживать в более крупную посуду</vt:lpstr>
      <vt:lpstr>Ответ: правда</vt:lpstr>
      <vt:lpstr>Вырастить бонсай можно из многих пород обычных деревьев</vt:lpstr>
      <vt:lpstr>Ответ: правда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земли»</dc:title>
  <cp:lastModifiedBy>Максим</cp:lastModifiedBy>
  <cp:revision>15</cp:revision>
  <dcterms:modified xsi:type="dcterms:W3CDTF">2023-04-07T08:30:31Z</dcterms:modified>
</cp:coreProperties>
</file>